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8" r:id="rId4"/>
    <p:sldId id="259" r:id="rId5"/>
    <p:sldId id="260" r:id="rId6"/>
    <p:sldId id="262" r:id="rId7"/>
    <p:sldId id="261" r:id="rId8"/>
    <p:sldId id="267" r:id="rId9"/>
    <p:sldId id="264" r:id="rId10"/>
    <p:sldId id="263" r:id="rId11"/>
    <p:sldId id="265" r:id="rId12"/>
    <p:sldId id="266"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4889C-BE35-4641-9079-002E8770480A}" type="doc">
      <dgm:prSet loTypeId="urn:microsoft.com/office/officeart/2005/8/layout/process2" loCatId="process" qsTypeId="urn:microsoft.com/office/officeart/2005/8/quickstyle/simple5" qsCatId="simple" csTypeId="urn:microsoft.com/office/officeart/2005/8/colors/accent1_2" csCatId="accent1" phldr="1"/>
      <dgm:spPr/>
    </dgm:pt>
    <dgm:pt modelId="{3B987588-F1CC-4643-8D06-AAAF34B3EEE3}">
      <dgm:prSet phldrT="[Text]"/>
      <dgm:spPr/>
      <dgm:t>
        <a:bodyPr/>
        <a:lstStyle/>
        <a:p>
          <a:r>
            <a:rPr lang="en-US" dirty="0">
              <a:latin typeface="Montserrat" panose="02000505000000020004" pitchFamily="2" charset="0"/>
              <a:cs typeface="Arial" panose="020B0604020202020204" pitchFamily="34" charset="0"/>
            </a:rPr>
            <a:t>Requirement gathering from travelers &amp; SP</a:t>
          </a:r>
        </a:p>
      </dgm:t>
    </dgm:pt>
    <dgm:pt modelId="{82E91130-4617-47F5-B4B5-AFD735BBDBA9}" type="parTrans" cxnId="{8ECCA14A-F177-4E65-A389-BCDF16C08311}">
      <dgm:prSet/>
      <dgm:spPr/>
      <dgm:t>
        <a:bodyPr/>
        <a:lstStyle/>
        <a:p>
          <a:endParaRPr lang="en-US">
            <a:latin typeface="Montserrat" panose="02000505000000020004" pitchFamily="2" charset="0"/>
            <a:cs typeface="Arial" panose="020B0604020202020204" pitchFamily="34" charset="0"/>
          </a:endParaRPr>
        </a:p>
      </dgm:t>
    </dgm:pt>
    <dgm:pt modelId="{721713FF-1A06-4BEF-99DC-06AA8A892967}" type="sibTrans" cxnId="{8ECCA14A-F177-4E65-A389-BCDF16C08311}">
      <dgm:prSet/>
      <dgm:spPr/>
      <dgm:t>
        <a:bodyPr/>
        <a:lstStyle/>
        <a:p>
          <a:endParaRPr lang="en-US">
            <a:latin typeface="Montserrat" panose="02000505000000020004" pitchFamily="2" charset="0"/>
            <a:cs typeface="Arial" panose="020B0604020202020204" pitchFamily="34" charset="0"/>
          </a:endParaRPr>
        </a:p>
      </dgm:t>
    </dgm:pt>
    <dgm:pt modelId="{B75D5270-FAE4-4B7F-B397-CD47E2986424}">
      <dgm:prSet phldrT="[Text]"/>
      <dgm:spPr/>
      <dgm:t>
        <a:bodyPr/>
        <a:lstStyle/>
        <a:p>
          <a:r>
            <a:rPr lang="en-US" dirty="0">
              <a:latin typeface="Montserrat" panose="02000505000000020004" pitchFamily="2" charset="0"/>
              <a:cs typeface="Arial" panose="020B0604020202020204" pitchFamily="34" charset="0"/>
            </a:rPr>
            <a:t>Creating UI/UX</a:t>
          </a:r>
        </a:p>
      </dgm:t>
    </dgm:pt>
    <dgm:pt modelId="{8BBB6FE3-F00F-4ADA-B420-88D03D94133C}" type="parTrans" cxnId="{AE73AB57-86C6-4D63-931B-26BF6BC57013}">
      <dgm:prSet/>
      <dgm:spPr/>
      <dgm:t>
        <a:bodyPr/>
        <a:lstStyle/>
        <a:p>
          <a:endParaRPr lang="en-US">
            <a:latin typeface="Montserrat" panose="02000505000000020004" pitchFamily="2" charset="0"/>
            <a:cs typeface="Arial" panose="020B0604020202020204" pitchFamily="34" charset="0"/>
          </a:endParaRPr>
        </a:p>
      </dgm:t>
    </dgm:pt>
    <dgm:pt modelId="{3E1CB332-8693-49AA-92A4-9B848AF971C4}" type="sibTrans" cxnId="{AE73AB57-86C6-4D63-931B-26BF6BC57013}">
      <dgm:prSet/>
      <dgm:spPr/>
      <dgm:t>
        <a:bodyPr/>
        <a:lstStyle/>
        <a:p>
          <a:endParaRPr lang="en-US">
            <a:latin typeface="Montserrat" panose="02000505000000020004" pitchFamily="2" charset="0"/>
            <a:cs typeface="Arial" panose="020B0604020202020204" pitchFamily="34" charset="0"/>
          </a:endParaRPr>
        </a:p>
      </dgm:t>
    </dgm:pt>
    <dgm:pt modelId="{0C2EED1F-CED5-4BED-AC30-60D1C1889D3E}">
      <dgm:prSet phldrT="[Text]"/>
      <dgm:spPr/>
      <dgm:t>
        <a:bodyPr/>
        <a:lstStyle/>
        <a:p>
          <a:r>
            <a:rPr lang="en-US" b="1" dirty="0">
              <a:latin typeface="Montserrat" panose="02000505000000020004" pitchFamily="2" charset="0"/>
              <a:cs typeface="Arial" panose="020B0604020202020204" pitchFamily="34" charset="0"/>
            </a:rPr>
            <a:t>Implementation of the Application</a:t>
          </a:r>
          <a:endParaRPr lang="en-US" dirty="0">
            <a:latin typeface="Montserrat" panose="02000505000000020004" pitchFamily="2" charset="0"/>
            <a:cs typeface="Arial" panose="020B0604020202020204" pitchFamily="34" charset="0"/>
          </a:endParaRPr>
        </a:p>
      </dgm:t>
    </dgm:pt>
    <dgm:pt modelId="{795A03D3-6110-42F3-91C3-0C3F692C25F5}" type="parTrans" cxnId="{16557C73-01DA-4FF0-919D-0DD0A2887556}">
      <dgm:prSet/>
      <dgm:spPr/>
      <dgm:t>
        <a:bodyPr/>
        <a:lstStyle/>
        <a:p>
          <a:endParaRPr lang="en-US">
            <a:latin typeface="Montserrat" panose="02000505000000020004" pitchFamily="2" charset="0"/>
            <a:cs typeface="Arial" panose="020B0604020202020204" pitchFamily="34" charset="0"/>
          </a:endParaRPr>
        </a:p>
      </dgm:t>
    </dgm:pt>
    <dgm:pt modelId="{7B6F0156-23B4-4A3E-9DA1-B5E3E568B6F6}" type="sibTrans" cxnId="{16557C73-01DA-4FF0-919D-0DD0A2887556}">
      <dgm:prSet/>
      <dgm:spPr/>
      <dgm:t>
        <a:bodyPr/>
        <a:lstStyle/>
        <a:p>
          <a:endParaRPr lang="en-US">
            <a:latin typeface="Montserrat" panose="02000505000000020004" pitchFamily="2" charset="0"/>
            <a:cs typeface="Arial" panose="020B0604020202020204" pitchFamily="34" charset="0"/>
          </a:endParaRPr>
        </a:p>
      </dgm:t>
    </dgm:pt>
    <dgm:pt modelId="{42710FF6-E35A-4393-BAF0-E42EFEF68BA3}">
      <dgm:prSet phldrT="[Text]"/>
      <dgm:spPr/>
      <dgm:t>
        <a:bodyPr/>
        <a:lstStyle/>
        <a:p>
          <a:r>
            <a:rPr lang="en-US" b="1" dirty="0">
              <a:latin typeface="Montserrat" panose="02000505000000020004" pitchFamily="2" charset="0"/>
              <a:cs typeface="Arial" panose="020B0604020202020204" pitchFamily="34" charset="0"/>
            </a:rPr>
            <a:t>Testing the implemented application</a:t>
          </a:r>
          <a:endParaRPr lang="en-US" dirty="0">
            <a:latin typeface="Montserrat" panose="02000505000000020004" pitchFamily="2" charset="0"/>
            <a:cs typeface="Arial" panose="020B0604020202020204" pitchFamily="34" charset="0"/>
          </a:endParaRPr>
        </a:p>
      </dgm:t>
    </dgm:pt>
    <dgm:pt modelId="{769FC838-92BF-409A-881E-D85CBD859F74}" type="parTrans" cxnId="{CED4F842-19A9-4205-A795-EAC13CE8D88F}">
      <dgm:prSet/>
      <dgm:spPr/>
      <dgm:t>
        <a:bodyPr/>
        <a:lstStyle/>
        <a:p>
          <a:endParaRPr lang="en-US">
            <a:latin typeface="Montserrat" panose="02000505000000020004" pitchFamily="2" charset="0"/>
            <a:cs typeface="Arial" panose="020B0604020202020204" pitchFamily="34" charset="0"/>
          </a:endParaRPr>
        </a:p>
      </dgm:t>
    </dgm:pt>
    <dgm:pt modelId="{08FC219B-893A-42B6-A4A5-73AE6DD5355F}" type="sibTrans" cxnId="{CED4F842-19A9-4205-A795-EAC13CE8D88F}">
      <dgm:prSet/>
      <dgm:spPr/>
      <dgm:t>
        <a:bodyPr/>
        <a:lstStyle/>
        <a:p>
          <a:endParaRPr lang="en-US">
            <a:latin typeface="Montserrat" panose="02000505000000020004" pitchFamily="2" charset="0"/>
            <a:cs typeface="Arial" panose="020B0604020202020204" pitchFamily="34" charset="0"/>
          </a:endParaRPr>
        </a:p>
      </dgm:t>
    </dgm:pt>
    <dgm:pt modelId="{D1375F95-47DE-4D35-9693-E053C6E0F162}">
      <dgm:prSet phldrT="[Text]"/>
      <dgm:spPr/>
      <dgm:t>
        <a:bodyPr/>
        <a:lstStyle/>
        <a:p>
          <a:r>
            <a:rPr lang="en-US" b="1" dirty="0">
              <a:latin typeface="Montserrat" panose="02000505000000020004" pitchFamily="2" charset="0"/>
              <a:cs typeface="Arial" panose="020B0604020202020204" pitchFamily="34" charset="0"/>
            </a:rPr>
            <a:t>Deployment of the application</a:t>
          </a:r>
          <a:endParaRPr lang="en-US" dirty="0">
            <a:latin typeface="Montserrat" panose="02000505000000020004" pitchFamily="2" charset="0"/>
            <a:cs typeface="Arial" panose="020B0604020202020204" pitchFamily="34" charset="0"/>
          </a:endParaRPr>
        </a:p>
      </dgm:t>
    </dgm:pt>
    <dgm:pt modelId="{9202CDB1-1E0A-4500-87C0-2C2F90A15CBC}" type="parTrans" cxnId="{529ED199-94B8-46FC-BF3E-23B1695D373B}">
      <dgm:prSet/>
      <dgm:spPr/>
      <dgm:t>
        <a:bodyPr/>
        <a:lstStyle/>
        <a:p>
          <a:endParaRPr lang="en-US">
            <a:latin typeface="Montserrat" panose="02000505000000020004" pitchFamily="2" charset="0"/>
            <a:cs typeface="Arial" panose="020B0604020202020204" pitchFamily="34" charset="0"/>
          </a:endParaRPr>
        </a:p>
      </dgm:t>
    </dgm:pt>
    <dgm:pt modelId="{5A8EE410-AE49-4F90-B150-ECEAF23A6085}" type="sibTrans" cxnId="{529ED199-94B8-46FC-BF3E-23B1695D373B}">
      <dgm:prSet/>
      <dgm:spPr/>
      <dgm:t>
        <a:bodyPr/>
        <a:lstStyle/>
        <a:p>
          <a:endParaRPr lang="en-US">
            <a:latin typeface="Montserrat" panose="02000505000000020004" pitchFamily="2" charset="0"/>
            <a:cs typeface="Arial" panose="020B0604020202020204" pitchFamily="34" charset="0"/>
          </a:endParaRPr>
        </a:p>
      </dgm:t>
    </dgm:pt>
    <dgm:pt modelId="{36585596-79E1-49A9-A08B-AB43D6940C13}">
      <dgm:prSet phldrT="[Text]"/>
      <dgm:spPr/>
      <dgm:t>
        <a:bodyPr/>
        <a:lstStyle/>
        <a:p>
          <a:r>
            <a:rPr lang="en-US" dirty="0">
              <a:latin typeface="Montserrat" panose="02000505000000020004" pitchFamily="2" charset="0"/>
              <a:cs typeface="Arial" panose="020B0604020202020204" pitchFamily="34" charset="0"/>
            </a:rPr>
            <a:t>Maintenance </a:t>
          </a:r>
        </a:p>
      </dgm:t>
    </dgm:pt>
    <dgm:pt modelId="{7F104814-820B-4842-ACE7-E85A7AC09427}" type="parTrans" cxnId="{C72D71C2-6FA9-4B78-8745-AEFEBF8931C9}">
      <dgm:prSet/>
      <dgm:spPr/>
      <dgm:t>
        <a:bodyPr/>
        <a:lstStyle/>
        <a:p>
          <a:endParaRPr lang="en-US">
            <a:latin typeface="Montserrat" panose="02000505000000020004" pitchFamily="2" charset="0"/>
            <a:cs typeface="Arial" panose="020B0604020202020204" pitchFamily="34" charset="0"/>
          </a:endParaRPr>
        </a:p>
      </dgm:t>
    </dgm:pt>
    <dgm:pt modelId="{C5AD8B62-2363-48AF-ABB2-40B1718EF541}" type="sibTrans" cxnId="{C72D71C2-6FA9-4B78-8745-AEFEBF8931C9}">
      <dgm:prSet/>
      <dgm:spPr/>
      <dgm:t>
        <a:bodyPr/>
        <a:lstStyle/>
        <a:p>
          <a:endParaRPr lang="en-US">
            <a:latin typeface="Montserrat" panose="02000505000000020004" pitchFamily="2" charset="0"/>
            <a:cs typeface="Arial" panose="020B0604020202020204" pitchFamily="34" charset="0"/>
          </a:endParaRPr>
        </a:p>
      </dgm:t>
    </dgm:pt>
    <dgm:pt modelId="{786F6BBC-B241-4F1D-B4BF-029C6E766BE1}" type="pres">
      <dgm:prSet presAssocID="{80A4889C-BE35-4641-9079-002E8770480A}" presName="linearFlow" presStyleCnt="0">
        <dgm:presLayoutVars>
          <dgm:resizeHandles val="exact"/>
        </dgm:presLayoutVars>
      </dgm:prSet>
      <dgm:spPr/>
    </dgm:pt>
    <dgm:pt modelId="{576CAEA7-7B87-4E0C-872E-CC9058345EE1}" type="pres">
      <dgm:prSet presAssocID="{3B987588-F1CC-4643-8D06-AAAF34B3EEE3}" presName="node" presStyleLbl="node1" presStyleIdx="0" presStyleCnt="6">
        <dgm:presLayoutVars>
          <dgm:bulletEnabled val="1"/>
        </dgm:presLayoutVars>
      </dgm:prSet>
      <dgm:spPr/>
    </dgm:pt>
    <dgm:pt modelId="{CB23E90D-72A1-4EA3-96D7-70FEE0E226D6}" type="pres">
      <dgm:prSet presAssocID="{721713FF-1A06-4BEF-99DC-06AA8A892967}" presName="sibTrans" presStyleLbl="sibTrans2D1" presStyleIdx="0" presStyleCnt="5"/>
      <dgm:spPr/>
    </dgm:pt>
    <dgm:pt modelId="{85EDE8AC-5A90-4B68-9742-D0A325DAAB19}" type="pres">
      <dgm:prSet presAssocID="{721713FF-1A06-4BEF-99DC-06AA8A892967}" presName="connectorText" presStyleLbl="sibTrans2D1" presStyleIdx="0" presStyleCnt="5"/>
      <dgm:spPr/>
    </dgm:pt>
    <dgm:pt modelId="{6209DF52-4497-4020-BCF9-FA403AB12382}" type="pres">
      <dgm:prSet presAssocID="{B75D5270-FAE4-4B7F-B397-CD47E2986424}" presName="node" presStyleLbl="node1" presStyleIdx="1" presStyleCnt="6">
        <dgm:presLayoutVars>
          <dgm:bulletEnabled val="1"/>
        </dgm:presLayoutVars>
      </dgm:prSet>
      <dgm:spPr/>
    </dgm:pt>
    <dgm:pt modelId="{1D31E662-75A0-4E5E-94A8-4B8BB0B04D64}" type="pres">
      <dgm:prSet presAssocID="{3E1CB332-8693-49AA-92A4-9B848AF971C4}" presName="sibTrans" presStyleLbl="sibTrans2D1" presStyleIdx="1" presStyleCnt="5"/>
      <dgm:spPr/>
    </dgm:pt>
    <dgm:pt modelId="{81BE2EBC-CF89-42A6-B946-BB390E1523B3}" type="pres">
      <dgm:prSet presAssocID="{3E1CB332-8693-49AA-92A4-9B848AF971C4}" presName="connectorText" presStyleLbl="sibTrans2D1" presStyleIdx="1" presStyleCnt="5"/>
      <dgm:spPr/>
    </dgm:pt>
    <dgm:pt modelId="{93B53EDE-FAA2-49C1-B634-1A8E8B98BB4D}" type="pres">
      <dgm:prSet presAssocID="{0C2EED1F-CED5-4BED-AC30-60D1C1889D3E}" presName="node" presStyleLbl="node1" presStyleIdx="2" presStyleCnt="6">
        <dgm:presLayoutVars>
          <dgm:bulletEnabled val="1"/>
        </dgm:presLayoutVars>
      </dgm:prSet>
      <dgm:spPr/>
    </dgm:pt>
    <dgm:pt modelId="{F8C0148D-4069-4185-877C-DC12A7CB1BBC}" type="pres">
      <dgm:prSet presAssocID="{7B6F0156-23B4-4A3E-9DA1-B5E3E568B6F6}" presName="sibTrans" presStyleLbl="sibTrans2D1" presStyleIdx="2" presStyleCnt="5"/>
      <dgm:spPr/>
    </dgm:pt>
    <dgm:pt modelId="{32F2C22F-C39A-4306-B2D3-F20E3CFEF103}" type="pres">
      <dgm:prSet presAssocID="{7B6F0156-23B4-4A3E-9DA1-B5E3E568B6F6}" presName="connectorText" presStyleLbl="sibTrans2D1" presStyleIdx="2" presStyleCnt="5"/>
      <dgm:spPr/>
    </dgm:pt>
    <dgm:pt modelId="{31672941-4B5D-4A26-948F-EBDCFC953F79}" type="pres">
      <dgm:prSet presAssocID="{42710FF6-E35A-4393-BAF0-E42EFEF68BA3}" presName="node" presStyleLbl="node1" presStyleIdx="3" presStyleCnt="6">
        <dgm:presLayoutVars>
          <dgm:bulletEnabled val="1"/>
        </dgm:presLayoutVars>
      </dgm:prSet>
      <dgm:spPr/>
    </dgm:pt>
    <dgm:pt modelId="{4AF131D9-1D22-4201-B2E9-0CE2A68A415E}" type="pres">
      <dgm:prSet presAssocID="{08FC219B-893A-42B6-A4A5-73AE6DD5355F}" presName="sibTrans" presStyleLbl="sibTrans2D1" presStyleIdx="3" presStyleCnt="5"/>
      <dgm:spPr/>
    </dgm:pt>
    <dgm:pt modelId="{980082D3-0A86-4586-8A0E-0008951D4FD4}" type="pres">
      <dgm:prSet presAssocID="{08FC219B-893A-42B6-A4A5-73AE6DD5355F}" presName="connectorText" presStyleLbl="sibTrans2D1" presStyleIdx="3" presStyleCnt="5"/>
      <dgm:spPr/>
    </dgm:pt>
    <dgm:pt modelId="{6E44729E-1E11-42B1-811D-D18CB2B6ACF1}" type="pres">
      <dgm:prSet presAssocID="{D1375F95-47DE-4D35-9693-E053C6E0F162}" presName="node" presStyleLbl="node1" presStyleIdx="4" presStyleCnt="6">
        <dgm:presLayoutVars>
          <dgm:bulletEnabled val="1"/>
        </dgm:presLayoutVars>
      </dgm:prSet>
      <dgm:spPr/>
    </dgm:pt>
    <dgm:pt modelId="{242E8B62-5800-4B9B-B800-13D26EB27A44}" type="pres">
      <dgm:prSet presAssocID="{5A8EE410-AE49-4F90-B150-ECEAF23A6085}" presName="sibTrans" presStyleLbl="sibTrans2D1" presStyleIdx="4" presStyleCnt="5"/>
      <dgm:spPr/>
    </dgm:pt>
    <dgm:pt modelId="{0210D515-F2D8-4727-BD11-914EB201B4E9}" type="pres">
      <dgm:prSet presAssocID="{5A8EE410-AE49-4F90-B150-ECEAF23A6085}" presName="connectorText" presStyleLbl="sibTrans2D1" presStyleIdx="4" presStyleCnt="5"/>
      <dgm:spPr/>
    </dgm:pt>
    <dgm:pt modelId="{237CE5F9-05C9-4FB6-87D5-A134DC22E86C}" type="pres">
      <dgm:prSet presAssocID="{36585596-79E1-49A9-A08B-AB43D6940C13}" presName="node" presStyleLbl="node1" presStyleIdx="5" presStyleCnt="6">
        <dgm:presLayoutVars>
          <dgm:bulletEnabled val="1"/>
        </dgm:presLayoutVars>
      </dgm:prSet>
      <dgm:spPr/>
    </dgm:pt>
  </dgm:ptLst>
  <dgm:cxnLst>
    <dgm:cxn modelId="{339A0802-8068-4CEC-A49D-0AC161B44B94}" type="presOf" srcId="{08FC219B-893A-42B6-A4A5-73AE6DD5355F}" destId="{980082D3-0A86-4586-8A0E-0008951D4FD4}" srcOrd="1" destOrd="0" presId="urn:microsoft.com/office/officeart/2005/8/layout/process2"/>
    <dgm:cxn modelId="{F0B81906-EDA4-4505-AF62-5B8EC561F0A3}" type="presOf" srcId="{7B6F0156-23B4-4A3E-9DA1-B5E3E568B6F6}" destId="{32F2C22F-C39A-4306-B2D3-F20E3CFEF103}" srcOrd="1" destOrd="0" presId="urn:microsoft.com/office/officeart/2005/8/layout/process2"/>
    <dgm:cxn modelId="{A4C9A408-3A28-4BE6-A27C-C39A100CEA27}" type="presOf" srcId="{3B987588-F1CC-4643-8D06-AAAF34B3EEE3}" destId="{576CAEA7-7B87-4E0C-872E-CC9058345EE1}" srcOrd="0" destOrd="0" presId="urn:microsoft.com/office/officeart/2005/8/layout/process2"/>
    <dgm:cxn modelId="{6A7EB50A-C2B4-4D2B-B6AE-7636F297A24E}" type="presOf" srcId="{5A8EE410-AE49-4F90-B150-ECEAF23A6085}" destId="{0210D515-F2D8-4727-BD11-914EB201B4E9}" srcOrd="1" destOrd="0" presId="urn:microsoft.com/office/officeart/2005/8/layout/process2"/>
    <dgm:cxn modelId="{49502A32-013B-47D9-B027-97EEB41196EB}" type="presOf" srcId="{36585596-79E1-49A9-A08B-AB43D6940C13}" destId="{237CE5F9-05C9-4FB6-87D5-A134DC22E86C}" srcOrd="0" destOrd="0" presId="urn:microsoft.com/office/officeart/2005/8/layout/process2"/>
    <dgm:cxn modelId="{BD862534-A5CE-4372-8CCD-A4D2E3342FB3}" type="presOf" srcId="{3E1CB332-8693-49AA-92A4-9B848AF971C4}" destId="{1D31E662-75A0-4E5E-94A8-4B8BB0B04D64}" srcOrd="0" destOrd="0" presId="urn:microsoft.com/office/officeart/2005/8/layout/process2"/>
    <dgm:cxn modelId="{CED4F842-19A9-4205-A795-EAC13CE8D88F}" srcId="{80A4889C-BE35-4641-9079-002E8770480A}" destId="{42710FF6-E35A-4393-BAF0-E42EFEF68BA3}" srcOrd="3" destOrd="0" parTransId="{769FC838-92BF-409A-881E-D85CBD859F74}" sibTransId="{08FC219B-893A-42B6-A4A5-73AE6DD5355F}"/>
    <dgm:cxn modelId="{B674BD69-F858-4A38-BFEC-70FC19B64EAF}" type="presOf" srcId="{5A8EE410-AE49-4F90-B150-ECEAF23A6085}" destId="{242E8B62-5800-4B9B-B800-13D26EB27A44}" srcOrd="0" destOrd="0" presId="urn:microsoft.com/office/officeart/2005/8/layout/process2"/>
    <dgm:cxn modelId="{8ECCA14A-F177-4E65-A389-BCDF16C08311}" srcId="{80A4889C-BE35-4641-9079-002E8770480A}" destId="{3B987588-F1CC-4643-8D06-AAAF34B3EEE3}" srcOrd="0" destOrd="0" parTransId="{82E91130-4617-47F5-B4B5-AFD735BBDBA9}" sibTransId="{721713FF-1A06-4BEF-99DC-06AA8A892967}"/>
    <dgm:cxn modelId="{16557C73-01DA-4FF0-919D-0DD0A2887556}" srcId="{80A4889C-BE35-4641-9079-002E8770480A}" destId="{0C2EED1F-CED5-4BED-AC30-60D1C1889D3E}" srcOrd="2" destOrd="0" parTransId="{795A03D3-6110-42F3-91C3-0C3F692C25F5}" sibTransId="{7B6F0156-23B4-4A3E-9DA1-B5E3E568B6F6}"/>
    <dgm:cxn modelId="{1151CB54-0CB1-4D08-9617-3DEF0308B640}" type="presOf" srcId="{80A4889C-BE35-4641-9079-002E8770480A}" destId="{786F6BBC-B241-4F1D-B4BF-029C6E766BE1}" srcOrd="0" destOrd="0" presId="urn:microsoft.com/office/officeart/2005/8/layout/process2"/>
    <dgm:cxn modelId="{AE73AB57-86C6-4D63-931B-26BF6BC57013}" srcId="{80A4889C-BE35-4641-9079-002E8770480A}" destId="{B75D5270-FAE4-4B7F-B397-CD47E2986424}" srcOrd="1" destOrd="0" parTransId="{8BBB6FE3-F00F-4ADA-B420-88D03D94133C}" sibTransId="{3E1CB332-8693-49AA-92A4-9B848AF971C4}"/>
    <dgm:cxn modelId="{529ED199-94B8-46FC-BF3E-23B1695D373B}" srcId="{80A4889C-BE35-4641-9079-002E8770480A}" destId="{D1375F95-47DE-4D35-9693-E053C6E0F162}" srcOrd="4" destOrd="0" parTransId="{9202CDB1-1E0A-4500-87C0-2C2F90A15CBC}" sibTransId="{5A8EE410-AE49-4F90-B150-ECEAF23A6085}"/>
    <dgm:cxn modelId="{1AD72D9A-26BE-466C-997C-85E06ECF8D8C}" type="presOf" srcId="{721713FF-1A06-4BEF-99DC-06AA8A892967}" destId="{CB23E90D-72A1-4EA3-96D7-70FEE0E226D6}" srcOrd="0" destOrd="0" presId="urn:microsoft.com/office/officeart/2005/8/layout/process2"/>
    <dgm:cxn modelId="{FA52789F-0F92-479E-875E-498B79E9AF69}" type="presOf" srcId="{D1375F95-47DE-4D35-9693-E053C6E0F162}" destId="{6E44729E-1E11-42B1-811D-D18CB2B6ACF1}" srcOrd="0" destOrd="0" presId="urn:microsoft.com/office/officeart/2005/8/layout/process2"/>
    <dgm:cxn modelId="{612FA1A0-A617-4B24-98B0-A285B7E44010}" type="presOf" srcId="{7B6F0156-23B4-4A3E-9DA1-B5E3E568B6F6}" destId="{F8C0148D-4069-4185-877C-DC12A7CB1BBC}" srcOrd="0" destOrd="0" presId="urn:microsoft.com/office/officeart/2005/8/layout/process2"/>
    <dgm:cxn modelId="{5635DEB5-944D-4189-89EC-28E2F467D4D5}" type="presOf" srcId="{3E1CB332-8693-49AA-92A4-9B848AF971C4}" destId="{81BE2EBC-CF89-42A6-B946-BB390E1523B3}" srcOrd="1" destOrd="0" presId="urn:microsoft.com/office/officeart/2005/8/layout/process2"/>
    <dgm:cxn modelId="{C72D71C2-6FA9-4B78-8745-AEFEBF8931C9}" srcId="{80A4889C-BE35-4641-9079-002E8770480A}" destId="{36585596-79E1-49A9-A08B-AB43D6940C13}" srcOrd="5" destOrd="0" parTransId="{7F104814-820B-4842-ACE7-E85A7AC09427}" sibTransId="{C5AD8B62-2363-48AF-ABB2-40B1718EF541}"/>
    <dgm:cxn modelId="{812770C5-387A-45E4-BD7C-DAED46E32594}" type="presOf" srcId="{08FC219B-893A-42B6-A4A5-73AE6DD5355F}" destId="{4AF131D9-1D22-4201-B2E9-0CE2A68A415E}" srcOrd="0" destOrd="0" presId="urn:microsoft.com/office/officeart/2005/8/layout/process2"/>
    <dgm:cxn modelId="{2D077EC6-6203-4C59-B11F-3EA1937C3588}" type="presOf" srcId="{42710FF6-E35A-4393-BAF0-E42EFEF68BA3}" destId="{31672941-4B5D-4A26-948F-EBDCFC953F79}" srcOrd="0" destOrd="0" presId="urn:microsoft.com/office/officeart/2005/8/layout/process2"/>
    <dgm:cxn modelId="{14D101DB-5E03-4C5C-BE07-DBD6CEE79951}" type="presOf" srcId="{721713FF-1A06-4BEF-99DC-06AA8A892967}" destId="{85EDE8AC-5A90-4B68-9742-D0A325DAAB19}" srcOrd="1" destOrd="0" presId="urn:microsoft.com/office/officeart/2005/8/layout/process2"/>
    <dgm:cxn modelId="{BF9610F3-7E69-4DF0-A313-4085200AE679}" type="presOf" srcId="{0C2EED1F-CED5-4BED-AC30-60D1C1889D3E}" destId="{93B53EDE-FAA2-49C1-B634-1A8E8B98BB4D}" srcOrd="0" destOrd="0" presId="urn:microsoft.com/office/officeart/2005/8/layout/process2"/>
    <dgm:cxn modelId="{431225FC-C3A7-4586-BA12-F2733E6E7BE5}" type="presOf" srcId="{B75D5270-FAE4-4B7F-B397-CD47E2986424}" destId="{6209DF52-4497-4020-BCF9-FA403AB12382}" srcOrd="0" destOrd="0" presId="urn:microsoft.com/office/officeart/2005/8/layout/process2"/>
    <dgm:cxn modelId="{B3F341BD-2AEC-4D4F-A01E-A166129B59FE}" type="presParOf" srcId="{786F6BBC-B241-4F1D-B4BF-029C6E766BE1}" destId="{576CAEA7-7B87-4E0C-872E-CC9058345EE1}" srcOrd="0" destOrd="0" presId="urn:microsoft.com/office/officeart/2005/8/layout/process2"/>
    <dgm:cxn modelId="{75A35F6F-C2DC-4EC2-B80D-A8774D1C3F75}" type="presParOf" srcId="{786F6BBC-B241-4F1D-B4BF-029C6E766BE1}" destId="{CB23E90D-72A1-4EA3-96D7-70FEE0E226D6}" srcOrd="1" destOrd="0" presId="urn:microsoft.com/office/officeart/2005/8/layout/process2"/>
    <dgm:cxn modelId="{D52A833B-2CD5-4976-B57D-57757AF2A9B5}" type="presParOf" srcId="{CB23E90D-72A1-4EA3-96D7-70FEE0E226D6}" destId="{85EDE8AC-5A90-4B68-9742-D0A325DAAB19}" srcOrd="0" destOrd="0" presId="urn:microsoft.com/office/officeart/2005/8/layout/process2"/>
    <dgm:cxn modelId="{372FDAE9-45BA-41A5-AE1C-60F0853D4DD9}" type="presParOf" srcId="{786F6BBC-B241-4F1D-B4BF-029C6E766BE1}" destId="{6209DF52-4497-4020-BCF9-FA403AB12382}" srcOrd="2" destOrd="0" presId="urn:microsoft.com/office/officeart/2005/8/layout/process2"/>
    <dgm:cxn modelId="{F27C6060-5852-4CA2-AD3B-1E9673DD94F3}" type="presParOf" srcId="{786F6BBC-B241-4F1D-B4BF-029C6E766BE1}" destId="{1D31E662-75A0-4E5E-94A8-4B8BB0B04D64}" srcOrd="3" destOrd="0" presId="urn:microsoft.com/office/officeart/2005/8/layout/process2"/>
    <dgm:cxn modelId="{3EBE9159-C219-4FFD-B151-31B7F50B2822}" type="presParOf" srcId="{1D31E662-75A0-4E5E-94A8-4B8BB0B04D64}" destId="{81BE2EBC-CF89-42A6-B946-BB390E1523B3}" srcOrd="0" destOrd="0" presId="urn:microsoft.com/office/officeart/2005/8/layout/process2"/>
    <dgm:cxn modelId="{C6E17C22-E989-4C6F-85E6-6577E26ABE51}" type="presParOf" srcId="{786F6BBC-B241-4F1D-B4BF-029C6E766BE1}" destId="{93B53EDE-FAA2-49C1-B634-1A8E8B98BB4D}" srcOrd="4" destOrd="0" presId="urn:microsoft.com/office/officeart/2005/8/layout/process2"/>
    <dgm:cxn modelId="{FB48E1A4-E6F9-4B74-A52A-937733BEBF47}" type="presParOf" srcId="{786F6BBC-B241-4F1D-B4BF-029C6E766BE1}" destId="{F8C0148D-4069-4185-877C-DC12A7CB1BBC}" srcOrd="5" destOrd="0" presId="urn:microsoft.com/office/officeart/2005/8/layout/process2"/>
    <dgm:cxn modelId="{63F257B9-C79B-41FE-81B3-3B0A2E575E9A}" type="presParOf" srcId="{F8C0148D-4069-4185-877C-DC12A7CB1BBC}" destId="{32F2C22F-C39A-4306-B2D3-F20E3CFEF103}" srcOrd="0" destOrd="0" presId="urn:microsoft.com/office/officeart/2005/8/layout/process2"/>
    <dgm:cxn modelId="{DC881A4E-DF0A-4486-9DCD-702C91AAF17D}" type="presParOf" srcId="{786F6BBC-B241-4F1D-B4BF-029C6E766BE1}" destId="{31672941-4B5D-4A26-948F-EBDCFC953F79}" srcOrd="6" destOrd="0" presId="urn:microsoft.com/office/officeart/2005/8/layout/process2"/>
    <dgm:cxn modelId="{6115C737-BD94-469D-A7C0-94AEFDD75A5D}" type="presParOf" srcId="{786F6BBC-B241-4F1D-B4BF-029C6E766BE1}" destId="{4AF131D9-1D22-4201-B2E9-0CE2A68A415E}" srcOrd="7" destOrd="0" presId="urn:microsoft.com/office/officeart/2005/8/layout/process2"/>
    <dgm:cxn modelId="{5660AFA9-DAC4-4DF7-A7AD-61CDF9995AC9}" type="presParOf" srcId="{4AF131D9-1D22-4201-B2E9-0CE2A68A415E}" destId="{980082D3-0A86-4586-8A0E-0008951D4FD4}" srcOrd="0" destOrd="0" presId="urn:microsoft.com/office/officeart/2005/8/layout/process2"/>
    <dgm:cxn modelId="{ACCE3B94-E990-405C-B796-C5CA997B1098}" type="presParOf" srcId="{786F6BBC-B241-4F1D-B4BF-029C6E766BE1}" destId="{6E44729E-1E11-42B1-811D-D18CB2B6ACF1}" srcOrd="8" destOrd="0" presId="urn:microsoft.com/office/officeart/2005/8/layout/process2"/>
    <dgm:cxn modelId="{0B73C037-1691-44D1-8E01-F9673A08DED9}" type="presParOf" srcId="{786F6BBC-B241-4F1D-B4BF-029C6E766BE1}" destId="{242E8B62-5800-4B9B-B800-13D26EB27A44}" srcOrd="9" destOrd="0" presId="urn:microsoft.com/office/officeart/2005/8/layout/process2"/>
    <dgm:cxn modelId="{36E5007F-3CAC-4DA7-90AA-0B758C28AD6F}" type="presParOf" srcId="{242E8B62-5800-4B9B-B800-13D26EB27A44}" destId="{0210D515-F2D8-4727-BD11-914EB201B4E9}" srcOrd="0" destOrd="0" presId="urn:microsoft.com/office/officeart/2005/8/layout/process2"/>
    <dgm:cxn modelId="{DB4CDBFD-4AF4-4C11-BC72-EF433E62D507}" type="presParOf" srcId="{786F6BBC-B241-4F1D-B4BF-029C6E766BE1}" destId="{237CE5F9-05C9-4FB6-87D5-A134DC22E86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CAEA7-7B87-4E0C-872E-CC9058345EE1}">
      <dsp:nvSpPr>
        <dsp:cNvPr id="0" name=""/>
        <dsp:cNvSpPr/>
      </dsp:nvSpPr>
      <dsp:spPr>
        <a:xfrm>
          <a:off x="2238361" y="2104"/>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Requirement gathering from travelers &amp; SP</a:t>
          </a:r>
        </a:p>
      </dsp:txBody>
      <dsp:txXfrm>
        <a:off x="2256621" y="20364"/>
        <a:ext cx="2383604" cy="586928"/>
      </dsp:txXfrm>
    </dsp:sp>
    <dsp:sp modelId="{CB23E90D-72A1-4EA3-96D7-70FEE0E226D6}">
      <dsp:nvSpPr>
        <dsp:cNvPr id="0" name=""/>
        <dsp:cNvSpPr/>
      </dsp:nvSpPr>
      <dsp:spPr>
        <a:xfrm rot="5400000">
          <a:off x="3331527" y="641138"/>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664517"/>
        <a:ext cx="168331" cy="163655"/>
      </dsp:txXfrm>
    </dsp:sp>
    <dsp:sp modelId="{6209DF52-4497-4020-BCF9-FA403AB12382}">
      <dsp:nvSpPr>
        <dsp:cNvPr id="0" name=""/>
        <dsp:cNvSpPr/>
      </dsp:nvSpPr>
      <dsp:spPr>
        <a:xfrm>
          <a:off x="2238361" y="937276"/>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Creating UI/UX</a:t>
          </a:r>
        </a:p>
      </dsp:txBody>
      <dsp:txXfrm>
        <a:off x="2256621" y="955536"/>
        <a:ext cx="2383604" cy="586928"/>
      </dsp:txXfrm>
    </dsp:sp>
    <dsp:sp modelId="{1D31E662-75A0-4E5E-94A8-4B8BB0B04D64}">
      <dsp:nvSpPr>
        <dsp:cNvPr id="0" name=""/>
        <dsp:cNvSpPr/>
      </dsp:nvSpPr>
      <dsp:spPr>
        <a:xfrm rot="5400000">
          <a:off x="3331527" y="1576311"/>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1599690"/>
        <a:ext cx="168331" cy="163655"/>
      </dsp:txXfrm>
    </dsp:sp>
    <dsp:sp modelId="{93B53EDE-FAA2-49C1-B634-1A8E8B98BB4D}">
      <dsp:nvSpPr>
        <dsp:cNvPr id="0" name=""/>
        <dsp:cNvSpPr/>
      </dsp:nvSpPr>
      <dsp:spPr>
        <a:xfrm>
          <a:off x="2238361" y="1872449"/>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Implementation of the Application</a:t>
          </a:r>
          <a:endParaRPr lang="en-US" sz="1400" kern="1200" dirty="0">
            <a:latin typeface="Montserrat" panose="02000505000000020004" pitchFamily="2" charset="0"/>
            <a:cs typeface="Arial" panose="020B0604020202020204" pitchFamily="34" charset="0"/>
          </a:endParaRPr>
        </a:p>
      </dsp:txBody>
      <dsp:txXfrm>
        <a:off x="2256621" y="1890709"/>
        <a:ext cx="2383604" cy="586928"/>
      </dsp:txXfrm>
    </dsp:sp>
    <dsp:sp modelId="{F8C0148D-4069-4185-877C-DC12A7CB1BBC}">
      <dsp:nvSpPr>
        <dsp:cNvPr id="0" name=""/>
        <dsp:cNvSpPr/>
      </dsp:nvSpPr>
      <dsp:spPr>
        <a:xfrm rot="5400000">
          <a:off x="3331527" y="2511484"/>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2534863"/>
        <a:ext cx="168331" cy="163655"/>
      </dsp:txXfrm>
    </dsp:sp>
    <dsp:sp modelId="{31672941-4B5D-4A26-948F-EBDCFC953F79}">
      <dsp:nvSpPr>
        <dsp:cNvPr id="0" name=""/>
        <dsp:cNvSpPr/>
      </dsp:nvSpPr>
      <dsp:spPr>
        <a:xfrm>
          <a:off x="2238361" y="2807622"/>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Testing the implemented application</a:t>
          </a:r>
          <a:endParaRPr lang="en-US" sz="1400" kern="1200" dirty="0">
            <a:latin typeface="Montserrat" panose="02000505000000020004" pitchFamily="2" charset="0"/>
            <a:cs typeface="Arial" panose="020B0604020202020204" pitchFamily="34" charset="0"/>
          </a:endParaRPr>
        </a:p>
      </dsp:txBody>
      <dsp:txXfrm>
        <a:off x="2256621" y="2825882"/>
        <a:ext cx="2383604" cy="586928"/>
      </dsp:txXfrm>
    </dsp:sp>
    <dsp:sp modelId="{4AF131D9-1D22-4201-B2E9-0CE2A68A415E}">
      <dsp:nvSpPr>
        <dsp:cNvPr id="0" name=""/>
        <dsp:cNvSpPr/>
      </dsp:nvSpPr>
      <dsp:spPr>
        <a:xfrm rot="5400000">
          <a:off x="3331527" y="3446656"/>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3470035"/>
        <a:ext cx="168331" cy="163655"/>
      </dsp:txXfrm>
    </dsp:sp>
    <dsp:sp modelId="{6E44729E-1E11-42B1-811D-D18CB2B6ACF1}">
      <dsp:nvSpPr>
        <dsp:cNvPr id="0" name=""/>
        <dsp:cNvSpPr/>
      </dsp:nvSpPr>
      <dsp:spPr>
        <a:xfrm>
          <a:off x="2238361" y="3742794"/>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Deployment of the application</a:t>
          </a:r>
          <a:endParaRPr lang="en-US" sz="1400" kern="1200" dirty="0">
            <a:latin typeface="Montserrat" panose="02000505000000020004" pitchFamily="2" charset="0"/>
            <a:cs typeface="Arial" panose="020B0604020202020204" pitchFamily="34" charset="0"/>
          </a:endParaRPr>
        </a:p>
      </dsp:txBody>
      <dsp:txXfrm>
        <a:off x="2256621" y="3761054"/>
        <a:ext cx="2383604" cy="586928"/>
      </dsp:txXfrm>
    </dsp:sp>
    <dsp:sp modelId="{242E8B62-5800-4B9B-B800-13D26EB27A44}">
      <dsp:nvSpPr>
        <dsp:cNvPr id="0" name=""/>
        <dsp:cNvSpPr/>
      </dsp:nvSpPr>
      <dsp:spPr>
        <a:xfrm rot="5400000">
          <a:off x="3331527" y="4381829"/>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4405208"/>
        <a:ext cx="168331" cy="163655"/>
      </dsp:txXfrm>
    </dsp:sp>
    <dsp:sp modelId="{237CE5F9-05C9-4FB6-87D5-A134DC22E86C}">
      <dsp:nvSpPr>
        <dsp:cNvPr id="0" name=""/>
        <dsp:cNvSpPr/>
      </dsp:nvSpPr>
      <dsp:spPr>
        <a:xfrm>
          <a:off x="2238361" y="4677967"/>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Maintenance </a:t>
          </a:r>
        </a:p>
      </dsp:txBody>
      <dsp:txXfrm>
        <a:off x="2256621" y="4696227"/>
        <a:ext cx="2383604" cy="5869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DBDE-6EB8-BCBF-421E-919F0D4D0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04483E-F5A9-B4A0-05CD-FA3C7AB90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CEF56-246C-B85A-AFFB-0177E80CE210}"/>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5" name="Footer Placeholder 4">
            <a:extLst>
              <a:ext uri="{FF2B5EF4-FFF2-40B4-BE49-F238E27FC236}">
                <a16:creationId xmlns:a16="http://schemas.microsoft.com/office/drawing/2014/main" id="{ABEEB557-63DB-5D3B-4CD5-7727A5F2B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31DB1-3CE8-2CC3-43DA-6418FD76021A}"/>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2898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92C5-5133-2ACE-9267-DE223B857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131AC3-D94F-A482-81CE-D19ADFB4A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8C7C9-C6EC-30D2-EAA2-31929F491793}"/>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5" name="Footer Placeholder 4">
            <a:extLst>
              <a:ext uri="{FF2B5EF4-FFF2-40B4-BE49-F238E27FC236}">
                <a16:creationId xmlns:a16="http://schemas.microsoft.com/office/drawing/2014/main" id="{E2F1001B-44E0-46F3-1CE4-CF5380DEF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A64FD-AA8B-BEF1-A9BF-E62EAEB347BB}"/>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57757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C1B59-1927-1089-944C-338FD489E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8290CE-C98C-BCDC-FB9E-6FAE993804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EF39D-4B76-646B-9AFD-B58B8929C71A}"/>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5" name="Footer Placeholder 4">
            <a:extLst>
              <a:ext uri="{FF2B5EF4-FFF2-40B4-BE49-F238E27FC236}">
                <a16:creationId xmlns:a16="http://schemas.microsoft.com/office/drawing/2014/main" id="{E8824704-E9AE-96A9-1E32-AB215E329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F1348-7704-927F-177E-173DE6170CF3}"/>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77071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2B44-5886-3D4F-AA92-2551F06A0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E5120-57E7-D0FD-584F-F6D2655D5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E44AD-1C7C-E6A7-D779-D182D72729F6}"/>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5" name="Footer Placeholder 4">
            <a:extLst>
              <a:ext uri="{FF2B5EF4-FFF2-40B4-BE49-F238E27FC236}">
                <a16:creationId xmlns:a16="http://schemas.microsoft.com/office/drawing/2014/main" id="{7FAC75CD-2725-B89A-6828-0766205FB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0C444-1883-91AF-8B0E-27A7576A680C}"/>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97017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B3B1-25A2-00D1-F769-EF7BA5C331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D069C-12D5-78E9-6776-E76DD85786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194667-5B2D-DBAD-2448-343E90ACFF1A}"/>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5" name="Footer Placeholder 4">
            <a:extLst>
              <a:ext uri="{FF2B5EF4-FFF2-40B4-BE49-F238E27FC236}">
                <a16:creationId xmlns:a16="http://schemas.microsoft.com/office/drawing/2014/main" id="{1CED5E46-51B1-0FDF-13BB-44661A706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DB267-25B4-69C1-39FA-28277B451177}"/>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47106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71CC-3858-A9A2-17A7-AA4E92AE3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9A9BC-B3F3-773C-771F-5B38BCFFF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EA35C-C2BA-ADA5-BD2F-8EA7E2F7FF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6389DD-8B29-40EC-CE9E-E2B5C1835D4D}"/>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6" name="Footer Placeholder 5">
            <a:extLst>
              <a:ext uri="{FF2B5EF4-FFF2-40B4-BE49-F238E27FC236}">
                <a16:creationId xmlns:a16="http://schemas.microsoft.com/office/drawing/2014/main" id="{6B203C2C-CFBF-A679-4E75-A6A0EB654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9E93A-0ABC-1657-562B-59FD697B4E9D}"/>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058868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41FD-15C3-4C76-0BDF-FEF5F165A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DC3-60A4-4B0A-C993-4009F4FDF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3D100-58E6-362B-252D-7E577F040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6FFEEB-C70A-F813-4858-D0CF917D01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3D66F6-2B5F-1E55-49E9-44BCD33A3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D8C32-F4B4-5B99-B9C2-CE1D49B90217}"/>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8" name="Footer Placeholder 7">
            <a:extLst>
              <a:ext uri="{FF2B5EF4-FFF2-40B4-BE49-F238E27FC236}">
                <a16:creationId xmlns:a16="http://schemas.microsoft.com/office/drawing/2014/main" id="{385914B8-5F10-3CC8-482D-90540521AE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E913F1-07CA-8821-9DB3-54E85169AF56}"/>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128071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7A6B-C118-8461-A419-4BE1B3729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61C196-E48F-7264-EB0E-1004F9918F42}"/>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4" name="Footer Placeholder 3">
            <a:extLst>
              <a:ext uri="{FF2B5EF4-FFF2-40B4-BE49-F238E27FC236}">
                <a16:creationId xmlns:a16="http://schemas.microsoft.com/office/drawing/2014/main" id="{93A35AAB-BEDB-991E-C11E-DFCEEC1EC2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CFB60A-8FB2-1286-7D72-109357D72AB7}"/>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908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35F26-6904-23A5-B07C-D261D61E6D45}"/>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3" name="Footer Placeholder 2">
            <a:extLst>
              <a:ext uri="{FF2B5EF4-FFF2-40B4-BE49-F238E27FC236}">
                <a16:creationId xmlns:a16="http://schemas.microsoft.com/office/drawing/2014/main" id="{5BBEB0D2-489E-8D15-0AF4-6D49B2F2AA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7C23CD-35F7-01C0-2223-6DF661254231}"/>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97647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B32C-D28E-2D17-E17A-44685F762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9C9AF-EDE5-1157-5144-40817CA3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A44D8C-2517-DD8D-E99A-6F904FFA4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DF24C-CBD0-AAE0-72A8-FE0D90D5B57C}"/>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6" name="Footer Placeholder 5">
            <a:extLst>
              <a:ext uri="{FF2B5EF4-FFF2-40B4-BE49-F238E27FC236}">
                <a16:creationId xmlns:a16="http://schemas.microsoft.com/office/drawing/2014/main" id="{9347E9D9-00B5-A1EB-649F-349972F22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D5D47B-561C-4C8A-24B6-7D06F0D14F7A}"/>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970991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574A-7D38-8638-BBD3-2E42A2B246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0C9F3-F4E4-B373-5A22-1F24A6866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6DBFA-6512-7911-D677-47ADC1D8F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A103A-E814-85FE-ABD9-3449E47B01DA}"/>
              </a:ext>
            </a:extLst>
          </p:cNvPr>
          <p:cNvSpPr>
            <a:spLocks noGrp="1"/>
          </p:cNvSpPr>
          <p:nvPr>
            <p:ph type="dt" sz="half" idx="10"/>
          </p:nvPr>
        </p:nvSpPr>
        <p:spPr/>
        <p:txBody>
          <a:bodyPr/>
          <a:lstStyle/>
          <a:p>
            <a:fld id="{81B02052-6229-4D97-AE03-ED6557A38E58}" type="datetimeFigureOut">
              <a:rPr lang="en-US" smtClean="0"/>
              <a:t>3/30/2023</a:t>
            </a:fld>
            <a:endParaRPr lang="en-US"/>
          </a:p>
        </p:txBody>
      </p:sp>
      <p:sp>
        <p:nvSpPr>
          <p:cNvPr id="6" name="Footer Placeholder 5">
            <a:extLst>
              <a:ext uri="{FF2B5EF4-FFF2-40B4-BE49-F238E27FC236}">
                <a16:creationId xmlns:a16="http://schemas.microsoft.com/office/drawing/2014/main" id="{023FB5EF-90E0-07B6-4C71-55DAB1918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F6665-8958-D8F7-1365-FEBA7F1D7058}"/>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81877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8A9391-1AB4-2587-2FC7-021F9DAC86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6C8CC-2543-9022-3FE2-D822052F1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4C1A4-7C9E-3808-BD8E-563E0A6AFD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02052-6229-4D97-AE03-ED6557A38E58}" type="datetimeFigureOut">
              <a:rPr lang="en-US" smtClean="0"/>
              <a:t>3/30/2023</a:t>
            </a:fld>
            <a:endParaRPr lang="en-US"/>
          </a:p>
        </p:txBody>
      </p:sp>
      <p:sp>
        <p:nvSpPr>
          <p:cNvPr id="5" name="Footer Placeholder 4">
            <a:extLst>
              <a:ext uri="{FF2B5EF4-FFF2-40B4-BE49-F238E27FC236}">
                <a16:creationId xmlns:a16="http://schemas.microsoft.com/office/drawing/2014/main" id="{90B3CC70-885E-7E7D-867A-C631845CE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ADD8CB-98CE-F025-5617-C3A3A053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1873F-DE18-415A-B215-44877D21EFDB}" type="slidenum">
              <a:rPr lang="en-US" smtClean="0"/>
              <a:t>‹#›</a:t>
            </a:fld>
            <a:endParaRPr lang="en-US"/>
          </a:p>
        </p:txBody>
      </p:sp>
    </p:spTree>
    <p:extLst>
      <p:ext uri="{BB962C8B-B14F-4D97-AF65-F5344CB8AC3E}">
        <p14:creationId xmlns:p14="http://schemas.microsoft.com/office/powerpoint/2010/main" val="3352384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svg"/><Relationship Id="rId4" Type="http://schemas.openxmlformats.org/officeDocument/2006/relationships/image" Target="../media/image7.jp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A6D9EC-3A12-76E2-90EF-BDB658A5F4CC}"/>
              </a:ext>
            </a:extLst>
          </p:cNvPr>
          <p:cNvPicPr>
            <a:picLocks noChangeAspect="1"/>
          </p:cNvPicPr>
          <p:nvPr/>
        </p:nvPicPr>
        <p:blipFill rotWithShape="1">
          <a:blip r:embed="rId2">
            <a:extLst>
              <a:ext uri="{28A0092B-C50C-407E-A947-70E740481C1C}">
                <a14:useLocalDpi xmlns:a14="http://schemas.microsoft.com/office/drawing/2010/main" val="0"/>
              </a:ext>
            </a:extLst>
          </a:blip>
          <a:srcRect l="2126" t="11116" r="2126" b="809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5290F2A-A054-9056-BA46-D7CEABD52E18}"/>
              </a:ext>
            </a:extLst>
          </p:cNvPr>
          <p:cNvSpPr/>
          <p:nvPr/>
        </p:nvSpPr>
        <p:spPr>
          <a:xfrm rot="16200000">
            <a:off x="2667000" y="-2667001"/>
            <a:ext cx="6857999" cy="12191999"/>
          </a:xfrm>
          <a:prstGeom prst="rect">
            <a:avLst/>
          </a:prstGeom>
          <a:solidFill>
            <a:srgbClr val="002060">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B834CB0-3787-35C3-B566-C6078A57D897}"/>
              </a:ext>
            </a:extLst>
          </p:cNvPr>
          <p:cNvSpPr/>
          <p:nvPr/>
        </p:nvSpPr>
        <p:spPr>
          <a:xfrm>
            <a:off x="-2" y="2227291"/>
            <a:ext cx="12192000" cy="1901414"/>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A111B69-6763-4125-FD21-A6F331122BB9}"/>
              </a:ext>
            </a:extLst>
          </p:cNvPr>
          <p:cNvSpPr>
            <a:spLocks noGrp="1"/>
          </p:cNvSpPr>
          <p:nvPr>
            <p:ph type="subTitle" idx="1"/>
          </p:nvPr>
        </p:nvSpPr>
        <p:spPr>
          <a:xfrm>
            <a:off x="1524000" y="5079413"/>
            <a:ext cx="9144000" cy="1655762"/>
          </a:xfrm>
        </p:spPr>
        <p:txBody>
          <a:bodyPr>
            <a:normAutofit lnSpcReduction="10000"/>
          </a:bodyPr>
          <a:lstStyle/>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Name: </a:t>
            </a:r>
            <a:r>
              <a:rPr lang="en-US" sz="1800" b="1" dirty="0">
                <a:solidFill>
                  <a:srgbClr val="FFC000"/>
                </a:solidFill>
                <a:effectLst/>
                <a:latin typeface="Montserrat" panose="02000505000000020004" pitchFamily="2" charset="0"/>
                <a:ea typeface="Arial" panose="020B0604020202020204" pitchFamily="34" charset="0"/>
              </a:rPr>
              <a:t>Mohamed Fariq Abdulla Sabith</a:t>
            </a:r>
            <a:r>
              <a:rPr lang="en-US" sz="1800" dirty="0">
                <a:solidFill>
                  <a:srgbClr val="FFC000"/>
                </a:solidFill>
                <a:effectLst/>
                <a:latin typeface="Montserrat" panose="02000505000000020004" pitchFamily="2" charset="0"/>
                <a:ea typeface="Arial" panose="020B0604020202020204" pitchFamily="34" charset="0"/>
              </a:rPr>
              <a:t>  </a:t>
            </a:r>
          </a:p>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ID Number: </a:t>
            </a:r>
            <a:r>
              <a:rPr lang="en-US" sz="1800" b="1" dirty="0">
                <a:solidFill>
                  <a:srgbClr val="FFC000"/>
                </a:solidFill>
                <a:effectLst/>
                <a:latin typeface="Montserrat" panose="02000505000000020004" pitchFamily="2" charset="0"/>
                <a:ea typeface="Arial" panose="020B0604020202020204" pitchFamily="34" charset="0"/>
              </a:rPr>
              <a:t>E026503 | Batch 07</a:t>
            </a:r>
          </a:p>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University ID: </a:t>
            </a:r>
            <a:r>
              <a:rPr lang="en-US" sz="1800" b="1" dirty="0">
                <a:solidFill>
                  <a:srgbClr val="FFC000"/>
                </a:solidFill>
                <a:effectLst/>
                <a:latin typeface="Montserrat" panose="02000505000000020004" pitchFamily="2" charset="0"/>
                <a:ea typeface="Arial" panose="020B0604020202020204" pitchFamily="34" charset="0"/>
              </a:rPr>
              <a:t>K2282910</a:t>
            </a:r>
          </a:p>
          <a:p>
            <a:pPr marL="0" marR="0">
              <a:lnSpc>
                <a:spcPct val="150000"/>
              </a:lnSpc>
              <a:spcBef>
                <a:spcPts val="0"/>
              </a:spcBef>
              <a:spcAft>
                <a:spcPts val="0"/>
              </a:spcAft>
              <a:tabLst>
                <a:tab pos="2971800" algn="ctr"/>
                <a:tab pos="5943600" algn="r"/>
              </a:tabLst>
            </a:pPr>
            <a:r>
              <a:rPr lang="en-US" sz="1800" dirty="0">
                <a:solidFill>
                  <a:schemeClr val="bg1"/>
                </a:solidFill>
                <a:latin typeface="Montserrat" panose="02000505000000020004" pitchFamily="2" charset="0"/>
                <a:ea typeface="Arial" panose="020B0604020202020204" pitchFamily="34" charset="0"/>
              </a:rPr>
              <a:t>Supervisor: </a:t>
            </a:r>
            <a:r>
              <a:rPr lang="en-US" sz="1800" b="1" dirty="0">
                <a:solidFill>
                  <a:srgbClr val="FFC000"/>
                </a:solidFill>
                <a:latin typeface="Montserrat" panose="02000505000000020004" pitchFamily="2" charset="0"/>
                <a:ea typeface="Arial" panose="020B0604020202020204" pitchFamily="34" charset="0"/>
              </a:rPr>
              <a:t>Prof. </a:t>
            </a:r>
            <a:r>
              <a:rPr lang="en-US" sz="1800" b="1" dirty="0" err="1">
                <a:solidFill>
                  <a:srgbClr val="FFC000"/>
                </a:solidFill>
                <a:latin typeface="Montserrat" panose="02000505000000020004" pitchFamily="2" charset="0"/>
                <a:ea typeface="Arial" panose="020B0604020202020204" pitchFamily="34" charset="0"/>
              </a:rPr>
              <a:t>Ruvan</a:t>
            </a:r>
            <a:r>
              <a:rPr lang="en-US" sz="1800" b="1" dirty="0">
                <a:solidFill>
                  <a:srgbClr val="FFC000"/>
                </a:solidFill>
                <a:latin typeface="Montserrat" panose="02000505000000020004" pitchFamily="2" charset="0"/>
                <a:ea typeface="Arial" panose="020B0604020202020204" pitchFamily="34" charset="0"/>
              </a:rPr>
              <a:t> </a:t>
            </a:r>
            <a:r>
              <a:rPr lang="en-US" sz="1800" b="1" dirty="0" err="1">
                <a:solidFill>
                  <a:srgbClr val="FFC000"/>
                </a:solidFill>
                <a:latin typeface="Montserrat" panose="02000505000000020004" pitchFamily="2" charset="0"/>
                <a:ea typeface="Arial" panose="020B0604020202020204" pitchFamily="34" charset="0"/>
              </a:rPr>
              <a:t>Abeysekara</a:t>
            </a:r>
            <a:r>
              <a:rPr lang="en-US" sz="1800" b="1" dirty="0">
                <a:solidFill>
                  <a:srgbClr val="FFC000"/>
                </a:solidFill>
                <a:latin typeface="Montserrat" panose="02000505000000020004" pitchFamily="2" charset="0"/>
                <a:ea typeface="Arial" panose="020B0604020202020204" pitchFamily="34" charset="0"/>
              </a:rPr>
              <a:t> </a:t>
            </a:r>
            <a:endParaRPr lang="en-US" sz="1800" b="1" dirty="0">
              <a:solidFill>
                <a:srgbClr val="FFC000"/>
              </a:solidFill>
              <a:effectLst/>
              <a:latin typeface="Montserrat" panose="02000505000000020004" pitchFamily="2" charset="0"/>
              <a:ea typeface="Arial" panose="020B0604020202020204" pitchFamily="34" charset="0"/>
            </a:endParaRPr>
          </a:p>
          <a:p>
            <a:pPr marL="0" marR="0">
              <a:lnSpc>
                <a:spcPct val="150000"/>
              </a:lnSpc>
              <a:spcBef>
                <a:spcPts val="0"/>
              </a:spcBef>
              <a:spcAft>
                <a:spcPts val="0"/>
              </a:spcAft>
              <a:tabLst>
                <a:tab pos="2971800" algn="ctr"/>
                <a:tab pos="5943600" algn="r"/>
              </a:tabLst>
            </a:pPr>
            <a:endParaRPr lang="en-US" sz="1800" dirty="0">
              <a:solidFill>
                <a:schemeClr val="bg1"/>
              </a:solidFill>
              <a:effectLst/>
              <a:latin typeface="Arial" panose="020B0604020202020204" pitchFamily="34" charset="0"/>
              <a:ea typeface="Arial" panose="020B0604020202020204" pitchFamily="34" charset="0"/>
            </a:endParaRPr>
          </a:p>
          <a:p>
            <a:endParaRPr lang="en-US" dirty="0">
              <a:solidFill>
                <a:schemeClr val="bg1"/>
              </a:solidFill>
            </a:endParaRPr>
          </a:p>
        </p:txBody>
      </p:sp>
      <p:sp>
        <p:nvSpPr>
          <p:cNvPr id="11" name="Title 1">
            <a:extLst>
              <a:ext uri="{FF2B5EF4-FFF2-40B4-BE49-F238E27FC236}">
                <a16:creationId xmlns:a16="http://schemas.microsoft.com/office/drawing/2014/main" id="{F38CAE55-CAAC-74F8-EE0D-47C5270E5B29}"/>
              </a:ext>
            </a:extLst>
          </p:cNvPr>
          <p:cNvSpPr txBox="1">
            <a:spLocks/>
          </p:cNvSpPr>
          <p:nvPr/>
        </p:nvSpPr>
        <p:spPr>
          <a:xfrm>
            <a:off x="1415142" y="1270125"/>
            <a:ext cx="9144000" cy="2387600"/>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1"/>
                </a:solidFill>
                <a:latin typeface="Montserrat" panose="02000505000000020004" pitchFamily="2" charset="0"/>
                <a:ea typeface="brusaha" pitchFamily="2" charset="0"/>
              </a:rPr>
              <a:t>Leisure Diary</a:t>
            </a:r>
          </a:p>
          <a:p>
            <a:r>
              <a:rPr lang="en-US" sz="1800" dirty="0">
                <a:solidFill>
                  <a:schemeClr val="bg1"/>
                </a:solidFill>
                <a:latin typeface="Montserrat" panose="02000505000000020004" pitchFamily="2" charset="0"/>
                <a:ea typeface="brusaha" pitchFamily="2" charset="0"/>
              </a:rPr>
              <a:t>Hassle free all-in-one traveler</a:t>
            </a:r>
          </a:p>
        </p:txBody>
      </p:sp>
      <p:sp>
        <p:nvSpPr>
          <p:cNvPr id="2" name="Title 1">
            <a:extLst>
              <a:ext uri="{FF2B5EF4-FFF2-40B4-BE49-F238E27FC236}">
                <a16:creationId xmlns:a16="http://schemas.microsoft.com/office/drawing/2014/main" id="{D01F1E68-5724-D8E4-9139-B39477FD46CB}"/>
              </a:ext>
            </a:extLst>
          </p:cNvPr>
          <p:cNvSpPr>
            <a:spLocks noGrp="1"/>
          </p:cNvSpPr>
          <p:nvPr>
            <p:ph type="ctrTitle"/>
          </p:nvPr>
        </p:nvSpPr>
        <p:spPr>
          <a:xfrm>
            <a:off x="1524000" y="-809129"/>
            <a:ext cx="9144000" cy="2387600"/>
          </a:xfrm>
        </p:spPr>
        <p:txBody>
          <a:bodyPr>
            <a:normAutofit/>
          </a:bodyPr>
          <a:lstStyle/>
          <a:p>
            <a:r>
              <a:rPr lang="en-US" sz="5400" dirty="0">
                <a:solidFill>
                  <a:schemeClr val="bg1">
                    <a:alpha val="30000"/>
                  </a:schemeClr>
                </a:solidFill>
                <a:latin typeface="brusaha" pitchFamily="2" charset="0"/>
                <a:ea typeface="brusaha" pitchFamily="2" charset="0"/>
              </a:rPr>
              <a:t>Leisure Diary</a:t>
            </a:r>
          </a:p>
        </p:txBody>
      </p:sp>
    </p:spTree>
    <p:extLst>
      <p:ext uri="{BB962C8B-B14F-4D97-AF65-F5344CB8AC3E}">
        <p14:creationId xmlns:p14="http://schemas.microsoft.com/office/powerpoint/2010/main" val="46161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b="0" i="0" dirty="0">
                <a:solidFill>
                  <a:srgbClr val="000000"/>
                </a:solidFill>
                <a:effectLst/>
                <a:latin typeface="Montserrat" panose="02000505000000020004" pitchFamily="2" charset="0"/>
              </a:rPr>
              <a:t>Technologies &amp; Resources</a:t>
            </a:r>
            <a:endParaRPr lang="en-US" dirty="0">
              <a:latin typeface="Montserrat" panose="02000505000000020004" pitchFamily="2" charset="0"/>
            </a:endParaRP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838200" y="1627834"/>
            <a:ext cx="10515600" cy="4351338"/>
          </a:xfrm>
        </p:spPr>
        <p:txBody>
          <a:bodyPr>
            <a:normAutofit/>
          </a:bodyPr>
          <a:lstStyle/>
          <a:p>
            <a:pPr lvl="1">
              <a:lnSpc>
                <a:spcPct val="100000"/>
              </a:lnSpc>
            </a:pPr>
            <a:r>
              <a:rPr lang="en-US" sz="2000" dirty="0">
                <a:latin typeface="Arial" panose="020B0604020202020204" pitchFamily="34" charset="0"/>
                <a:cs typeface="Arial" panose="020B0604020202020204" pitchFamily="34" charset="0"/>
              </a:rPr>
              <a:t>A mobile application - Travelers</a:t>
            </a:r>
          </a:p>
          <a:p>
            <a:pPr lvl="1">
              <a:lnSpc>
                <a:spcPct val="100000"/>
              </a:lnSpc>
            </a:pPr>
            <a:r>
              <a:rPr lang="en-US" sz="2000" dirty="0">
                <a:latin typeface="Arial" panose="020B0604020202020204" pitchFamily="34" charset="0"/>
                <a:cs typeface="Arial" panose="020B0604020202020204" pitchFamily="34" charset="0"/>
              </a:rPr>
              <a:t>Admin panel - Leisure Diary admin. </a:t>
            </a:r>
          </a:p>
          <a:p>
            <a:pPr lvl="1">
              <a:lnSpc>
                <a:spcPct val="100000"/>
              </a:lnSpc>
            </a:pPr>
            <a:r>
              <a:rPr lang="en-US" sz="2000" dirty="0">
                <a:latin typeface="Arial" panose="020B0604020202020204" pitchFamily="34" charset="0"/>
                <a:cs typeface="Arial" panose="020B0604020202020204" pitchFamily="34" charset="0"/>
              </a:rPr>
              <a:t>Admin panels – each service providers.</a:t>
            </a:r>
          </a:p>
          <a:p>
            <a:pPr lvl="1">
              <a:lnSpc>
                <a:spcPct val="100000"/>
              </a:lnSpc>
            </a:pPr>
            <a:r>
              <a:rPr lang="en-US" sz="2000" dirty="0">
                <a:latin typeface="Arial" panose="020B0604020202020204" pitchFamily="34" charset="0"/>
                <a:cs typeface="Arial" panose="020B0604020202020204" pitchFamily="34" charset="0"/>
              </a:rPr>
              <a:t>Connect everyone through rest API </a:t>
            </a:r>
          </a:p>
          <a:p>
            <a:pPr lvl="1">
              <a:lnSpc>
                <a:spcPct val="100000"/>
              </a:lnSpc>
            </a:pPr>
            <a:endParaRPr lang="en-US" sz="2000" dirty="0">
              <a:latin typeface="Arial" panose="020B0604020202020204" pitchFamily="34" charset="0"/>
              <a:cs typeface="Arial" panose="020B0604020202020204" pitchFamily="34" charset="0"/>
            </a:endParaRPr>
          </a:p>
          <a:p>
            <a:pPr lvl="1">
              <a:lnSpc>
                <a:spcPct val="100000"/>
              </a:lnSpc>
            </a:pPr>
            <a:r>
              <a:rPr lang="en-US" sz="2000" dirty="0">
                <a:latin typeface="Arial" panose="020B0604020202020204" pitchFamily="34" charset="0"/>
                <a:cs typeface="Arial" panose="020B0604020202020204" pitchFamily="34" charset="0"/>
              </a:rPr>
              <a:t>Technologies to be used</a:t>
            </a:r>
          </a:p>
        </p:txBody>
      </p:sp>
      <p:pic>
        <p:nvPicPr>
          <p:cNvPr id="1026" name="Picture 2" descr="File, type, flutter Icon in vscode">
            <a:extLst>
              <a:ext uri="{FF2B5EF4-FFF2-40B4-BE49-F238E27FC236}">
                <a16:creationId xmlns:a16="http://schemas.microsoft.com/office/drawing/2014/main" id="{3F78386C-41C4-777D-3BC8-859A1BAAA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24" y="4148292"/>
            <a:ext cx="623326" cy="623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base, logo Icon in Vector Logo">
            <a:extLst>
              <a:ext uri="{FF2B5EF4-FFF2-40B4-BE49-F238E27FC236}">
                <a16:creationId xmlns:a16="http://schemas.microsoft.com/office/drawing/2014/main" id="{2472ED4C-421F-9CFC-BF3C-967F8C243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712" y="3978088"/>
            <a:ext cx="1927466" cy="9637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ava (programming language) - Wikipedia">
            <a:extLst>
              <a:ext uri="{FF2B5EF4-FFF2-40B4-BE49-F238E27FC236}">
                <a16:creationId xmlns:a16="http://schemas.microsoft.com/office/drawing/2014/main" id="{EDAE8F32-1F9C-0B5E-DF8C-34C55303A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352" y="3919971"/>
            <a:ext cx="558706" cy="10218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Make a Website with Javascript, HTML and CSS - Skywell Software">
            <a:extLst>
              <a:ext uri="{FF2B5EF4-FFF2-40B4-BE49-F238E27FC236}">
                <a16:creationId xmlns:a16="http://schemas.microsoft.com/office/drawing/2014/main" id="{EBC5B85F-9A19-F9AB-975A-86D495D4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702" y="3740792"/>
            <a:ext cx="2161416" cy="14383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roduct Interview: (Hypothetical) Figma is losing customers at 6–7% weekly.  Figure out the reason &amp; prioritize solutions. | by Vinit Mahale | Bootcamp">
            <a:extLst>
              <a:ext uri="{FF2B5EF4-FFF2-40B4-BE49-F238E27FC236}">
                <a16:creationId xmlns:a16="http://schemas.microsoft.com/office/drawing/2014/main" id="{006EADF7-8733-A7CC-494A-C1A75D67AE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356" y="4108305"/>
            <a:ext cx="1587649" cy="8335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Visual Studio Code - YouTube">
            <a:extLst>
              <a:ext uri="{FF2B5EF4-FFF2-40B4-BE49-F238E27FC236}">
                <a16:creationId xmlns:a16="http://schemas.microsoft.com/office/drawing/2014/main" id="{F083D9D8-F355-8F45-E930-F79645ECA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5576" y="4148292"/>
            <a:ext cx="790826" cy="790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744D26-4156-F662-FF41-B97CC88D3F4B}"/>
              </a:ext>
            </a:extLst>
          </p:cNvPr>
          <p:cNvSpPr/>
          <p:nvPr/>
        </p:nvSpPr>
        <p:spPr>
          <a:xfrm>
            <a:off x="0" y="6114491"/>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E25CB5-040D-B18D-E0A0-989D0F6BD675}"/>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pic>
        <p:nvPicPr>
          <p:cNvPr id="1044" name="Picture 20">
            <a:extLst>
              <a:ext uri="{FF2B5EF4-FFF2-40B4-BE49-F238E27FC236}">
                <a16:creationId xmlns:a16="http://schemas.microsoft.com/office/drawing/2014/main" id="{BB7B78EA-6D43-4F0A-4752-E1040AFE06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148" y="4186738"/>
            <a:ext cx="682160" cy="73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5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838200" y="365125"/>
            <a:ext cx="3518647" cy="1325563"/>
          </a:xfrm>
        </p:spPr>
        <p:txBody>
          <a:bodyPr/>
          <a:lstStyle/>
          <a:p>
            <a:r>
              <a:rPr lang="en-US" b="0" i="0" dirty="0">
                <a:solidFill>
                  <a:srgbClr val="000000"/>
                </a:solidFill>
                <a:effectLst/>
                <a:latin typeface="Montserrat" panose="02000505000000020004" pitchFamily="2" charset="0"/>
              </a:rPr>
              <a:t>Conclusion</a:t>
            </a:r>
            <a:endParaRPr lang="en-US" dirty="0">
              <a:latin typeface="Montserrat" panose="02000505000000020004" pitchFamily="2" charset="0"/>
            </a:endParaRPr>
          </a:p>
        </p:txBody>
      </p:sp>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sp>
        <p:nvSpPr>
          <p:cNvPr id="3" name="Title 1">
            <a:extLst>
              <a:ext uri="{FF2B5EF4-FFF2-40B4-BE49-F238E27FC236}">
                <a16:creationId xmlns:a16="http://schemas.microsoft.com/office/drawing/2014/main" id="{48D91740-AD4D-02CE-C42C-1405E96CEEB6}"/>
              </a:ext>
            </a:extLst>
          </p:cNvPr>
          <p:cNvSpPr txBox="1">
            <a:spLocks/>
          </p:cNvSpPr>
          <p:nvPr/>
        </p:nvSpPr>
        <p:spPr>
          <a:xfrm>
            <a:off x="838198" y="1690688"/>
            <a:ext cx="10363201"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sz="1600" dirty="0">
                <a:solidFill>
                  <a:srgbClr val="000000"/>
                </a:solidFill>
                <a:latin typeface="Arial" panose="020B0604020202020204" pitchFamily="34" charset="0"/>
              </a:rPr>
              <a:t>As the solution involves many stakeholders the company has decided to propose them the solution and to negotiate the contract while the solution is being implemented. Also, the company has planned to promote the application to attract the clients. The application is aimed to be a hassle free solution provided to the travelers and related parties. </a:t>
            </a:r>
            <a:endParaRPr lang="en-US" sz="1600" dirty="0">
              <a:latin typeface="Montserrat" panose="02000505000000020004" pitchFamily="2" charset="0"/>
            </a:endParaRPr>
          </a:p>
        </p:txBody>
      </p:sp>
      <p:sp>
        <p:nvSpPr>
          <p:cNvPr id="6" name="Rectangle 5">
            <a:extLst>
              <a:ext uri="{FF2B5EF4-FFF2-40B4-BE49-F238E27FC236}">
                <a16:creationId xmlns:a16="http://schemas.microsoft.com/office/drawing/2014/main" id="{355387B1-1340-623B-19E3-6E63D0E0F53A}"/>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FBA61F8-9AC3-A324-3D0B-F7029D69C552}"/>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40813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3EBF90-0C31-6E2F-7183-42AE2970B368}"/>
              </a:ext>
            </a:extLst>
          </p:cNvPr>
          <p:cNvPicPr>
            <a:picLocks noChangeAspect="1"/>
          </p:cNvPicPr>
          <p:nvPr/>
        </p:nvPicPr>
        <p:blipFill rotWithShape="1">
          <a:blip r:embed="rId2">
            <a:extLst>
              <a:ext uri="{28A0092B-C50C-407E-A947-70E740481C1C}">
                <a14:useLocalDpi xmlns:a14="http://schemas.microsoft.com/office/drawing/2010/main" val="0"/>
              </a:ext>
            </a:extLst>
          </a:blip>
          <a:srcRect t="11310"/>
          <a:stretch/>
        </p:blipFill>
        <p:spPr>
          <a:xfrm>
            <a:off x="0" y="0"/>
            <a:ext cx="12192000" cy="4325256"/>
          </a:xfrm>
          <a:prstGeom prst="rect">
            <a:avLst/>
          </a:prstGeom>
        </p:spPr>
      </p:pic>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sp>
        <p:nvSpPr>
          <p:cNvPr id="6" name="Rectangle 5">
            <a:extLst>
              <a:ext uri="{FF2B5EF4-FFF2-40B4-BE49-F238E27FC236}">
                <a16:creationId xmlns:a16="http://schemas.microsoft.com/office/drawing/2014/main" id="{FEE92BD7-2F37-D752-88B1-4B05EF6E30F9}"/>
              </a:ext>
            </a:extLst>
          </p:cNvPr>
          <p:cNvSpPr/>
          <p:nvPr/>
        </p:nvSpPr>
        <p:spPr>
          <a:xfrm rot="16200000">
            <a:off x="3933374" y="-3933373"/>
            <a:ext cx="4325256" cy="12192001"/>
          </a:xfrm>
          <a:prstGeom prst="rect">
            <a:avLst/>
          </a:prstGeom>
          <a:solidFill>
            <a:srgbClr val="00206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3419929" y="1147921"/>
            <a:ext cx="5352143" cy="1843639"/>
          </a:xfrm>
        </p:spPr>
        <p:txBody>
          <a:bodyPr>
            <a:normAutofit/>
          </a:bodyPr>
          <a:lstStyle/>
          <a:p>
            <a:r>
              <a:rPr lang="en-US" sz="7200" b="0" i="0" dirty="0">
                <a:solidFill>
                  <a:schemeClr val="bg1"/>
                </a:solidFill>
                <a:effectLst/>
                <a:latin typeface="Montserrat" panose="02000505000000020004" pitchFamily="2" charset="0"/>
              </a:rPr>
              <a:t>Thank You</a:t>
            </a:r>
            <a:endParaRPr lang="en-US" sz="7200" dirty="0">
              <a:solidFill>
                <a:schemeClr val="bg1"/>
              </a:solidFill>
              <a:latin typeface="Montserrat" panose="02000505000000020004" pitchFamily="2" charset="0"/>
            </a:endParaRPr>
          </a:p>
        </p:txBody>
      </p:sp>
      <p:pic>
        <p:nvPicPr>
          <p:cNvPr id="6146" name="Picture 2" descr="Q&amp;a icon #3 stock illustration. Illustration of decision - 230397480">
            <a:extLst>
              <a:ext uri="{FF2B5EF4-FFF2-40B4-BE49-F238E27FC236}">
                <a16:creationId xmlns:a16="http://schemas.microsoft.com/office/drawing/2014/main" id="{F209553C-77E1-F6C9-547A-0EC6B5906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914" y="4679564"/>
            <a:ext cx="4122057" cy="206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5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pic>
        <p:nvPicPr>
          <p:cNvPr id="9" name="Picture 8">
            <a:extLst>
              <a:ext uri="{FF2B5EF4-FFF2-40B4-BE49-F238E27FC236}">
                <a16:creationId xmlns:a16="http://schemas.microsoft.com/office/drawing/2014/main" id="{4F190664-3B6F-1C08-F747-61814AA05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806500"/>
            <a:ext cx="4019626" cy="2957512"/>
          </a:xfrm>
          <a:prstGeom prst="rect">
            <a:avLst/>
          </a:prstGeom>
        </p:spPr>
      </p:pic>
      <p:sp>
        <p:nvSpPr>
          <p:cNvPr id="10" name="TextBox 9">
            <a:extLst>
              <a:ext uri="{FF2B5EF4-FFF2-40B4-BE49-F238E27FC236}">
                <a16:creationId xmlns:a16="http://schemas.microsoft.com/office/drawing/2014/main" id="{73762305-AB2C-6E83-7AC7-BC5E1D282541}"/>
              </a:ext>
            </a:extLst>
          </p:cNvPr>
          <p:cNvSpPr txBox="1"/>
          <p:nvPr/>
        </p:nvSpPr>
        <p:spPr>
          <a:xfrm>
            <a:off x="520700" y="800100"/>
            <a:ext cx="2336800" cy="894118"/>
          </a:xfrm>
          <a:prstGeom prst="rect">
            <a:avLst/>
          </a:prstGeom>
          <a:noFill/>
        </p:spPr>
        <p:txBody>
          <a:bodyPr wrap="square" rtlCol="0">
            <a:spAutoFit/>
          </a:bodyPr>
          <a:lstStyle/>
          <a:p>
            <a:endParaRPr lang="en-US" dirty="0"/>
          </a:p>
        </p:txBody>
      </p:sp>
      <p:pic>
        <p:nvPicPr>
          <p:cNvPr id="15" name="Picture 14">
            <a:extLst>
              <a:ext uri="{FF2B5EF4-FFF2-40B4-BE49-F238E27FC236}">
                <a16:creationId xmlns:a16="http://schemas.microsoft.com/office/drawing/2014/main" id="{BC844115-8918-DF75-DFD9-BE67722FE4B4}"/>
              </a:ext>
            </a:extLst>
          </p:cNvPr>
          <p:cNvPicPr>
            <a:picLocks noChangeAspect="1"/>
          </p:cNvPicPr>
          <p:nvPr/>
        </p:nvPicPr>
        <p:blipFill>
          <a:blip r:embed="rId3"/>
          <a:stretch>
            <a:fillRect/>
          </a:stretch>
        </p:blipFill>
        <p:spPr>
          <a:xfrm>
            <a:off x="520700" y="951268"/>
            <a:ext cx="5957316" cy="1485900"/>
          </a:xfrm>
          <a:prstGeom prst="rect">
            <a:avLst/>
          </a:prstGeom>
        </p:spPr>
      </p:pic>
      <p:sp>
        <p:nvSpPr>
          <p:cNvPr id="16" name="TextBox 15">
            <a:extLst>
              <a:ext uri="{FF2B5EF4-FFF2-40B4-BE49-F238E27FC236}">
                <a16:creationId xmlns:a16="http://schemas.microsoft.com/office/drawing/2014/main" id="{F6F55FDA-2CCC-BF77-5F23-C81F41F53CC9}"/>
              </a:ext>
            </a:extLst>
          </p:cNvPr>
          <p:cNvSpPr txBox="1"/>
          <p:nvPr/>
        </p:nvSpPr>
        <p:spPr>
          <a:xfrm>
            <a:off x="520700" y="430768"/>
            <a:ext cx="1428596" cy="369332"/>
          </a:xfrm>
          <a:prstGeom prst="rect">
            <a:avLst/>
          </a:prstGeom>
          <a:noFill/>
        </p:spPr>
        <p:txBody>
          <a:bodyPr wrap="none" rtlCol="0">
            <a:spAutoFit/>
          </a:bodyPr>
          <a:lstStyle/>
          <a:p>
            <a:r>
              <a:rPr lang="en-US" sz="1800" b="1" dirty="0">
                <a:effectLst/>
                <a:latin typeface="Arial" panose="020B0604020202020204" pitchFamily="34" charset="0"/>
                <a:ea typeface="Arial" panose="020B0604020202020204" pitchFamily="34" charset="0"/>
                <a:cs typeface="Times New Roman" panose="02020603050405020304" pitchFamily="18" charset="0"/>
              </a:rPr>
              <a:t>References</a:t>
            </a:r>
            <a:endParaRPr lang="en-US" b="1" dirty="0"/>
          </a:p>
        </p:txBody>
      </p:sp>
      <p:sp>
        <p:nvSpPr>
          <p:cNvPr id="17" name="TextBox 16">
            <a:extLst>
              <a:ext uri="{FF2B5EF4-FFF2-40B4-BE49-F238E27FC236}">
                <a16:creationId xmlns:a16="http://schemas.microsoft.com/office/drawing/2014/main" id="{8393AF8F-D0C9-6A1C-2710-551B010CC15A}"/>
              </a:ext>
            </a:extLst>
          </p:cNvPr>
          <p:cNvSpPr txBox="1"/>
          <p:nvPr/>
        </p:nvSpPr>
        <p:spPr>
          <a:xfrm>
            <a:off x="520700" y="2437168"/>
            <a:ext cx="505267" cy="369332"/>
          </a:xfrm>
          <a:prstGeom prst="rect">
            <a:avLst/>
          </a:prstGeom>
          <a:noFill/>
        </p:spPr>
        <p:txBody>
          <a:bodyPr wrap="none" rtlCol="0">
            <a:spAutoFit/>
          </a:bodyPr>
          <a:lstStyle/>
          <a:p>
            <a:r>
              <a:rPr lang="en-US" sz="1800" b="1" dirty="0">
                <a:effectLst/>
                <a:latin typeface="Arial" panose="020B0604020202020204" pitchFamily="34" charset="0"/>
                <a:ea typeface="Arial" panose="020B0604020202020204" pitchFamily="34" charset="0"/>
                <a:cs typeface="Times New Roman" panose="02020603050405020304" pitchFamily="18" charset="0"/>
              </a:rPr>
              <a:t>ER</a:t>
            </a:r>
            <a:endParaRPr lang="en-US" b="1" dirty="0"/>
          </a:p>
        </p:txBody>
      </p:sp>
    </p:spTree>
    <p:extLst>
      <p:ext uri="{BB962C8B-B14F-4D97-AF65-F5344CB8AC3E}">
        <p14:creationId xmlns:p14="http://schemas.microsoft.com/office/powerpoint/2010/main" val="52041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589551-B89B-0DF2-2E49-25D38A55229C}"/>
              </a:ext>
            </a:extLst>
          </p:cNvPr>
          <p:cNvSpPr/>
          <p:nvPr/>
        </p:nvSpPr>
        <p:spPr>
          <a:xfrm>
            <a:off x="101600" y="230188"/>
            <a:ext cx="1778001" cy="64028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75D8F-0618-61AB-3A72-832C06FB7922}"/>
              </a:ext>
            </a:extLst>
          </p:cNvPr>
          <p:cNvSpPr>
            <a:spLocks noGrp="1"/>
          </p:cNvSpPr>
          <p:nvPr>
            <p:ph type="title"/>
          </p:nvPr>
        </p:nvSpPr>
        <p:spPr>
          <a:xfrm>
            <a:off x="2401207" y="141006"/>
            <a:ext cx="10515600" cy="1325563"/>
          </a:xfrm>
        </p:spPr>
        <p:txBody>
          <a:bodyPr>
            <a:normAutofit/>
          </a:bodyPr>
          <a:lstStyle/>
          <a:p>
            <a:r>
              <a:rPr lang="en-US" sz="4000" dirty="0">
                <a:latin typeface="Montserrat" panose="02000505000000020004" pitchFamily="2" charset="0"/>
              </a:rPr>
              <a:t>Outline</a:t>
            </a:r>
          </a:p>
        </p:txBody>
      </p:sp>
      <p:sp>
        <p:nvSpPr>
          <p:cNvPr id="3" name="Content Placeholder 2">
            <a:extLst>
              <a:ext uri="{FF2B5EF4-FFF2-40B4-BE49-F238E27FC236}">
                <a16:creationId xmlns:a16="http://schemas.microsoft.com/office/drawing/2014/main" id="{F00E92BE-D3BA-8097-3307-8682C8F01F52}"/>
              </a:ext>
            </a:extLst>
          </p:cNvPr>
          <p:cNvSpPr>
            <a:spLocks noGrp="1"/>
          </p:cNvSpPr>
          <p:nvPr>
            <p:ph idx="1"/>
          </p:nvPr>
        </p:nvSpPr>
        <p:spPr>
          <a:xfrm>
            <a:off x="2133599" y="1117600"/>
            <a:ext cx="8948057" cy="5191759"/>
          </a:xfrm>
        </p:spPr>
        <p:txBody>
          <a:bodyPr>
            <a:normAutofit fontScale="92500" lnSpcReduction="20000"/>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Introduction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Background and motivation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Problem in brief </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Aims &amp; Objectives</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Proposed solution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Design of the application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Methodology </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Technologies and resources</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Conclusion</a:t>
            </a:r>
          </a:p>
          <a:p>
            <a:pPr marL="0" indent="0">
              <a:lnSpc>
                <a:spcPct val="150000"/>
              </a:lnSpc>
              <a:buNone/>
            </a:pPr>
            <a:endParaRPr lang="en-US" sz="24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endParaRPr lang="en-US" sz="24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52ADD6E-1078-379B-629D-739CDBB5D4F3}"/>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brusaha" pitchFamily="2" charset="0"/>
                <a:ea typeface="brusaha" pitchFamily="2" charset="0"/>
              </a:rPr>
              <a:t>Leisure Diary</a:t>
            </a:r>
          </a:p>
        </p:txBody>
      </p:sp>
    </p:spTree>
    <p:extLst>
      <p:ext uri="{BB962C8B-B14F-4D97-AF65-F5344CB8AC3E}">
        <p14:creationId xmlns:p14="http://schemas.microsoft.com/office/powerpoint/2010/main" val="2392841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1009650" y="287886"/>
            <a:ext cx="10515600" cy="1325563"/>
          </a:xfrm>
        </p:spPr>
        <p:txBody>
          <a:bodyPr>
            <a:normAutofit/>
          </a:bodyPr>
          <a:lstStyle/>
          <a:p>
            <a:r>
              <a:rPr lang="en-US" sz="4000" dirty="0">
                <a:latin typeface="Montserrat" panose="02000505000000020004" pitchFamily="2" charset="0"/>
              </a:rPr>
              <a:t>Introduction</a:t>
            </a:r>
          </a:p>
        </p:txBody>
      </p:sp>
      <p:sp>
        <p:nvSpPr>
          <p:cNvPr id="6" name="Rectangle: Rounded Corners 5">
            <a:extLst>
              <a:ext uri="{FF2B5EF4-FFF2-40B4-BE49-F238E27FC236}">
                <a16:creationId xmlns:a16="http://schemas.microsoft.com/office/drawing/2014/main" id="{C8E4E500-48C5-B96B-498E-FF47A1DA1325}"/>
              </a:ext>
            </a:extLst>
          </p:cNvPr>
          <p:cNvSpPr/>
          <p:nvPr/>
        </p:nvSpPr>
        <p:spPr>
          <a:xfrm>
            <a:off x="838200" y="1374706"/>
            <a:ext cx="10515600" cy="3741207"/>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923925" y="1683702"/>
            <a:ext cx="10515600" cy="4351338"/>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Leisure Diary</a:t>
            </a:r>
            <a:r>
              <a:rPr lang="en-US" sz="2000" dirty="0">
                <a:latin typeface="Arial" panose="020B0604020202020204" pitchFamily="34" charset="0"/>
                <a:cs typeface="Arial" panose="020B0604020202020204" pitchFamily="34" charset="0"/>
              </a:rPr>
              <a:t>” is a proposed solution provided by the  </a:t>
            </a:r>
            <a:r>
              <a:rPr lang="en-US" sz="2000" b="1" dirty="0">
                <a:latin typeface="Arial" panose="020B0604020202020204" pitchFamily="34" charset="0"/>
                <a:cs typeface="Arial" panose="020B0604020202020204" pitchFamily="34" charset="0"/>
              </a:rPr>
              <a:t>Afadamad (Pvt) Ltd</a:t>
            </a:r>
            <a:r>
              <a:rPr lang="en-US" sz="2000" dirty="0">
                <a:latin typeface="Arial" panose="020B0604020202020204" pitchFamily="34" charset="0"/>
                <a:cs typeface="Arial" panose="020B0604020202020204" pitchFamily="34" charset="0"/>
              </a:rPr>
              <a:t> who is a travel agent provides inbound and outbound travel services. The company has a huge network of </a:t>
            </a:r>
            <a:r>
              <a:rPr lang="en-US" sz="2000" b="1" dirty="0">
                <a:latin typeface="Arial" panose="020B0604020202020204" pitchFamily="34" charset="0"/>
                <a:cs typeface="Arial" panose="020B0604020202020204" pitchFamily="34" charset="0"/>
              </a:rPr>
              <a:t>hotels, resorts, other leisure activities, and related services</a:t>
            </a:r>
            <a:r>
              <a:rPr lang="en-US" sz="2000" dirty="0">
                <a:latin typeface="Arial" panose="020B0604020202020204" pitchFamily="34" charset="0"/>
                <a:cs typeface="Arial" panose="020B0604020202020204" pitchFamily="34" charset="0"/>
              </a:rPr>
              <a:t> in their chain.</a:t>
            </a:r>
          </a:p>
          <a:p>
            <a:pPr>
              <a:lnSpc>
                <a:spcPct val="150000"/>
              </a:lnSpc>
            </a:pPr>
            <a:r>
              <a:rPr lang="en-US" sz="2000" dirty="0">
                <a:latin typeface="Arial" panose="020B0604020202020204" pitchFamily="34" charset="0"/>
                <a:cs typeface="Arial" panose="020B0604020202020204" pitchFamily="34" charset="0"/>
              </a:rPr>
              <a:t> The project is to provide a hassle free solution to travelers and service providers.</a:t>
            </a:r>
          </a:p>
        </p:txBody>
      </p:sp>
      <p:sp>
        <p:nvSpPr>
          <p:cNvPr id="4" name="Rectangle 3">
            <a:extLst>
              <a:ext uri="{FF2B5EF4-FFF2-40B4-BE49-F238E27FC236}">
                <a16:creationId xmlns:a16="http://schemas.microsoft.com/office/drawing/2014/main" id="{2875D56F-C16C-1AAA-81D3-B3AA2D6367DD}"/>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F53EC52-3A87-D87C-540B-73F3C53F9DE4}"/>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91116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7 Key Components of Planning in Principles of Management">
            <a:extLst>
              <a:ext uri="{FF2B5EF4-FFF2-40B4-BE49-F238E27FC236}">
                <a16:creationId xmlns:a16="http://schemas.microsoft.com/office/drawing/2014/main" id="{F708E8A2-B989-7679-5D95-98A45760D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4550" y="3867717"/>
            <a:ext cx="2286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D3A17F1-43D8-ABF0-9DF8-C1169F7F2E56}"/>
              </a:ext>
            </a:extLst>
          </p:cNvPr>
          <p:cNvSpPr/>
          <p:nvPr/>
        </p:nvSpPr>
        <p:spPr>
          <a:xfrm>
            <a:off x="838200" y="1374706"/>
            <a:ext cx="10515600" cy="3883128"/>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dirty="0">
                <a:latin typeface="Montserrat" panose="02000505000000020004" pitchFamily="2" charset="0"/>
              </a:rPr>
              <a:t>Background and Motivation</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838200" y="1600166"/>
            <a:ext cx="10515600" cy="4351338"/>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People are hassling in their day to day life and choosing to go on a trip to </a:t>
            </a:r>
            <a:r>
              <a:rPr lang="en-US" sz="1800" b="1" dirty="0">
                <a:latin typeface="Arial" panose="020B0604020202020204" pitchFamily="34" charset="0"/>
                <a:cs typeface="Arial" panose="020B0604020202020204" pitchFamily="34" charset="0"/>
              </a:rPr>
              <a:t>relax their minds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Planning and organizing process</a:t>
            </a:r>
            <a:r>
              <a:rPr lang="en-US" sz="1800" dirty="0">
                <a:latin typeface="Arial" panose="020B0604020202020204" pitchFamily="34" charset="0"/>
                <a:cs typeface="Arial" panose="020B0604020202020204" pitchFamily="34" charset="0"/>
              </a:rPr>
              <a:t> in a trip could be a </a:t>
            </a:r>
            <a:r>
              <a:rPr lang="en-US" sz="1800" b="1" dirty="0">
                <a:latin typeface="Arial" panose="020B0604020202020204" pitchFamily="34" charset="0"/>
                <a:cs typeface="Arial" panose="020B0604020202020204" pitchFamily="34" charset="0"/>
              </a:rPr>
              <a:t>complex task </a:t>
            </a:r>
            <a:r>
              <a:rPr lang="en-US" sz="1800" dirty="0">
                <a:latin typeface="Arial" panose="020B0604020202020204" pitchFamily="34" charset="0"/>
                <a:cs typeface="Arial" panose="020B0604020202020204" pitchFamily="34" charset="0"/>
              </a:rPr>
              <a:t>depends on the elements and people connected with that.</a:t>
            </a:r>
          </a:p>
          <a:p>
            <a:pPr>
              <a:lnSpc>
                <a:spcPct val="150000"/>
              </a:lnSpc>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primary Motivation </a:t>
            </a:r>
            <a:r>
              <a:rPr lang="en-US" sz="1800" dirty="0">
                <a:latin typeface="Arial" panose="020B0604020202020204" pitchFamily="34" charset="0"/>
                <a:cs typeface="Arial" panose="020B0604020202020204" pitchFamily="34" charset="0"/>
              </a:rPr>
              <a:t>of this application is to make the </a:t>
            </a:r>
            <a:r>
              <a:rPr lang="en-US" sz="1800" b="1" dirty="0">
                <a:latin typeface="Arial" panose="020B0604020202020204" pitchFamily="34" charset="0"/>
                <a:cs typeface="Arial" panose="020B0604020202020204" pitchFamily="34" charset="0"/>
              </a:rPr>
              <a:t>planning and organizing, </a:t>
            </a:r>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hassle free </a:t>
            </a:r>
            <a:r>
              <a:rPr lang="en-US" sz="1800" dirty="0">
                <a:latin typeface="Arial" panose="020B0604020202020204" pitchFamily="34" charset="0"/>
                <a:cs typeface="Arial" panose="020B0604020202020204" pitchFamily="34" charset="0"/>
              </a:rPr>
              <a:t>for travelers and to help </a:t>
            </a:r>
            <a:r>
              <a:rPr lang="en-US" sz="1800" b="1" dirty="0">
                <a:latin typeface="Arial" panose="020B0604020202020204" pitchFamily="34" charset="0"/>
                <a:cs typeface="Arial" panose="020B0604020202020204" pitchFamily="34" charset="0"/>
              </a:rPr>
              <a:t>related businesses to promote themselves and expand their business</a:t>
            </a:r>
            <a:r>
              <a:rPr lang="en-US" sz="18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6DAF8E71-66B1-FB74-1024-BB2352FC77E6}"/>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8D8F9DC-9B42-1BA4-F662-D18696C5E4D6}"/>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300519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B27D859-F372-38C0-2F4A-14E494952940}"/>
              </a:ext>
            </a:extLst>
          </p:cNvPr>
          <p:cNvSpPr/>
          <p:nvPr/>
        </p:nvSpPr>
        <p:spPr>
          <a:xfrm>
            <a:off x="838200" y="1374706"/>
            <a:ext cx="10515600" cy="3741207"/>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normAutofit/>
          </a:bodyPr>
          <a:lstStyle/>
          <a:p>
            <a:r>
              <a:rPr lang="en-US" sz="4000" dirty="0">
                <a:latin typeface="Montserrat" panose="02000505000000020004" pitchFamily="2" charset="0"/>
              </a:rPr>
              <a:t>Problems</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p:txBody>
          <a:bodyPr>
            <a:normAutofit/>
          </a:bodyPr>
          <a:lstStyle/>
          <a:p>
            <a:pPr>
              <a:lnSpc>
                <a:spcPct val="150000"/>
              </a:lnSpc>
            </a:pPr>
            <a:r>
              <a:rPr lang="en-US" sz="2000" dirty="0">
                <a:latin typeface="Arial" panose="020B0604020202020204" pitchFamily="34" charset="0"/>
                <a:cs typeface="Arial" panose="020B0604020202020204" pitchFamily="34" charset="0"/>
              </a:rPr>
              <a:t>Drafting a plan </a:t>
            </a:r>
            <a:r>
              <a:rPr lang="en-US" sz="2000" b="1" dirty="0">
                <a:latin typeface="Arial" panose="020B0604020202020204" pitchFamily="34" charset="0"/>
                <a:cs typeface="Arial" panose="020B0604020202020204" pitchFamily="34" charset="0"/>
              </a:rPr>
              <a:t>could be a difficult</a:t>
            </a:r>
            <a:r>
              <a:rPr lang="en-US" sz="2000" dirty="0">
                <a:latin typeface="Arial" panose="020B0604020202020204" pitchFamily="34" charset="0"/>
                <a:cs typeface="Arial" panose="020B0604020202020204" pitchFamily="34" charset="0"/>
              </a:rPr>
              <a:t> task based on the elements or the </a:t>
            </a:r>
            <a:r>
              <a:rPr lang="en-US" sz="2000" b="1" dirty="0">
                <a:latin typeface="Arial" panose="020B0604020202020204" pitchFamily="34" charset="0"/>
                <a:cs typeface="Arial" panose="020B0604020202020204" pitchFamily="34" charset="0"/>
              </a:rPr>
              <a:t>components related to it</a:t>
            </a:r>
            <a:r>
              <a:rPr lang="en-US" sz="2000" dirty="0">
                <a:latin typeface="Arial" panose="020B0604020202020204" pitchFamily="34" charset="0"/>
                <a:cs typeface="Arial" panose="020B0604020202020204" pitchFamily="34" charset="0"/>
              </a:rPr>
              <a:t>. There are many elements to consider when drafting a plan such as </a:t>
            </a:r>
            <a:r>
              <a:rPr lang="en-US" sz="2000" b="1" dirty="0">
                <a:latin typeface="Arial" panose="020B0604020202020204" pitchFamily="34" charset="0"/>
                <a:cs typeface="Arial" panose="020B0604020202020204" pitchFamily="34" charset="0"/>
              </a:rPr>
              <a:t>no. of people, their interests, place, type of food, transport, other leisure activities etc</a:t>
            </a:r>
            <a:r>
              <a:rPr lang="en-US" sz="2000" dirty="0">
                <a:latin typeface="Arial" panose="020B0604020202020204" pitchFamily="34" charset="0"/>
                <a:cs typeface="Arial" panose="020B0604020202020204" pitchFamily="34" charset="0"/>
              </a:rPr>
              <a:t>.  </a:t>
            </a:r>
          </a:p>
          <a:p>
            <a:pPr>
              <a:lnSpc>
                <a:spcPct val="150000"/>
              </a:lnSpc>
            </a:pPr>
            <a:r>
              <a:rPr lang="en-US" sz="2000" b="1" dirty="0">
                <a:latin typeface="Arial" panose="020B0604020202020204" pitchFamily="34" charset="0"/>
                <a:cs typeface="Arial" panose="020B0604020202020204" pitchFamily="34" charset="0"/>
              </a:rPr>
              <a:t>Lack of information </a:t>
            </a:r>
            <a:r>
              <a:rPr lang="en-US" sz="2000" dirty="0">
                <a:latin typeface="Arial" panose="020B0604020202020204" pitchFamily="34" charset="0"/>
                <a:cs typeface="Arial" panose="020B0604020202020204" pitchFamily="34" charset="0"/>
              </a:rPr>
              <a:t>about the places when creating a plan(Activities). </a:t>
            </a:r>
          </a:p>
          <a:p>
            <a:pPr>
              <a:lnSpc>
                <a:spcPct val="150000"/>
              </a:lnSpc>
            </a:pPr>
            <a:r>
              <a:rPr lang="en-US" sz="2000" dirty="0">
                <a:latin typeface="Arial" panose="020B0604020202020204" pitchFamily="34" charset="0"/>
                <a:cs typeface="Arial" panose="020B0604020202020204" pitchFamily="34" charset="0"/>
              </a:rPr>
              <a:t>Interlink their services with other services and to promote their services to clients. </a:t>
            </a:r>
          </a:p>
        </p:txBody>
      </p:sp>
      <p:sp>
        <p:nvSpPr>
          <p:cNvPr id="4" name="Rectangle 3">
            <a:extLst>
              <a:ext uri="{FF2B5EF4-FFF2-40B4-BE49-F238E27FC236}">
                <a16:creationId xmlns:a16="http://schemas.microsoft.com/office/drawing/2014/main" id="{078CF475-F2F2-DD6B-B89B-852CDC4A3D36}"/>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193F7F1-0571-52D3-015B-515417708917}"/>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67408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al Icon Vector Art, Icons, and Graphics for Free Download">
            <a:extLst>
              <a:ext uri="{FF2B5EF4-FFF2-40B4-BE49-F238E27FC236}">
                <a16:creationId xmlns:a16="http://schemas.microsoft.com/office/drawing/2014/main" id="{9AE7AC7B-CC08-804C-FAE8-AB4B2F0BE8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708" y1="23333" x2="42708" y2="23333"/>
                        <a14:foregroundMark x1="23021" y1="22188" x2="47865" y2="48229"/>
                        <a14:foregroundMark x1="65781" y1="41250" x2="65781" y2="41250"/>
                        <a14:foregroundMark x1="55990" y1="48229" x2="55990" y2="48229"/>
                      </a14:backgroundRemoval>
                    </a14:imgEffect>
                  </a14:imgLayer>
                </a14:imgProps>
              </a:ext>
              <a:ext uri="{28A0092B-C50C-407E-A947-70E740481C1C}">
                <a14:useLocalDpi xmlns:a14="http://schemas.microsoft.com/office/drawing/2010/main" val="0"/>
              </a:ext>
            </a:extLst>
          </a:blip>
          <a:srcRect/>
          <a:stretch>
            <a:fillRect/>
          </a:stretch>
        </p:blipFill>
        <p:spPr bwMode="auto">
          <a:xfrm>
            <a:off x="126750" y="68055"/>
            <a:ext cx="1551195" cy="15511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13215C10-BA4F-B748-F022-78E134C44A0E}"/>
              </a:ext>
            </a:extLst>
          </p:cNvPr>
          <p:cNvSpPr/>
          <p:nvPr/>
        </p:nvSpPr>
        <p:spPr>
          <a:xfrm>
            <a:off x="1121569" y="3306973"/>
            <a:ext cx="10253663" cy="2181871"/>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96663E64-30D3-3B49-478B-F70E2C27EC0F}"/>
              </a:ext>
            </a:extLst>
          </p:cNvPr>
          <p:cNvSpPr/>
          <p:nvPr/>
        </p:nvSpPr>
        <p:spPr>
          <a:xfrm>
            <a:off x="923925" y="1169602"/>
            <a:ext cx="10648950" cy="1325563"/>
          </a:xfrm>
          <a:prstGeom prst="roundRect">
            <a:avLst>
              <a:gd name="adj" fmla="val 4956"/>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990600" y="1369156"/>
            <a:ext cx="10515600" cy="1138657"/>
          </a:xfrm>
        </p:spPr>
        <p:txBody>
          <a:bodyPr>
            <a:normAutofit/>
          </a:bodyPr>
          <a:lstStyle/>
          <a:p>
            <a:pPr marL="0" indent="0">
              <a:lnSpc>
                <a:spcPct val="100000"/>
              </a:lnSpc>
              <a:buNone/>
            </a:pPr>
            <a:r>
              <a:rPr lang="en-US" sz="1800" dirty="0">
                <a:latin typeface="Poppins" panose="00000500000000000000" pitchFamily="50" charset="0"/>
                <a:cs typeface="Poppins" panose="00000500000000000000" pitchFamily="50" charset="0"/>
              </a:rPr>
              <a:t>To develop an all-in-one mobile application and a platform to plan, organize and execute a hassle-free trip to all the travelers’ and other related stakeholders.</a:t>
            </a:r>
          </a:p>
          <a:p>
            <a:pPr lvl="1">
              <a:lnSpc>
                <a:spcPct val="100000"/>
              </a:lnSpc>
            </a:pP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FDF38FE-1505-71A7-F930-98AF8FE07B5E}"/>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B971F73-8293-F2A0-10F7-638D4211826A}"/>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
        <p:nvSpPr>
          <p:cNvPr id="8" name="TextBox 7">
            <a:extLst>
              <a:ext uri="{FF2B5EF4-FFF2-40B4-BE49-F238E27FC236}">
                <a16:creationId xmlns:a16="http://schemas.microsoft.com/office/drawing/2014/main" id="{6B64621F-03C1-6719-1968-D7FBC37E4B4E}"/>
              </a:ext>
            </a:extLst>
          </p:cNvPr>
          <p:cNvSpPr txBox="1"/>
          <p:nvPr/>
        </p:nvSpPr>
        <p:spPr>
          <a:xfrm>
            <a:off x="816768" y="3633169"/>
            <a:ext cx="10427495" cy="1790234"/>
          </a:xfrm>
          <a:prstGeom prst="rect">
            <a:avLst/>
          </a:prstGeom>
          <a:noFill/>
        </p:spPr>
        <p:txBody>
          <a:bodyPr wrap="square" rtlCol="0">
            <a:spAutoFit/>
          </a:bodyPr>
          <a:lstStyle/>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identify and provide all in one solution for travelers to address all their needs through one application.</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suggest recommendations for travelers to get decisions when planning a trip. </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design a platform to other related stakeholders to promote their business. </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spcAft>
                <a:spcPts val="1000"/>
              </a:spcAft>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build a communication and interaction method between travelers and service providers.</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endParaRPr lang="en-US" dirty="0">
              <a:latin typeface="Poppins" panose="00000500000000000000" pitchFamily="50" charset="0"/>
              <a:cs typeface="Poppins" panose="00000500000000000000" pitchFamily="50" charset="0"/>
            </a:endParaRPr>
          </a:p>
        </p:txBody>
      </p:sp>
      <p:sp>
        <p:nvSpPr>
          <p:cNvPr id="9" name="Rectangle: Rounded Corners 8">
            <a:extLst>
              <a:ext uri="{FF2B5EF4-FFF2-40B4-BE49-F238E27FC236}">
                <a16:creationId xmlns:a16="http://schemas.microsoft.com/office/drawing/2014/main" id="{4F049CBD-5B3B-B1F1-634F-8A39B0685A20}"/>
              </a:ext>
            </a:extLst>
          </p:cNvPr>
          <p:cNvSpPr/>
          <p:nvPr/>
        </p:nvSpPr>
        <p:spPr>
          <a:xfrm>
            <a:off x="5138738" y="399184"/>
            <a:ext cx="2219325" cy="601875"/>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2000505000000020004" pitchFamily="2" charset="0"/>
              </a:rPr>
              <a:t>AIM</a:t>
            </a:r>
          </a:p>
        </p:txBody>
      </p:sp>
      <p:sp>
        <p:nvSpPr>
          <p:cNvPr id="12" name="Rectangle: Rounded Corners 11">
            <a:extLst>
              <a:ext uri="{FF2B5EF4-FFF2-40B4-BE49-F238E27FC236}">
                <a16:creationId xmlns:a16="http://schemas.microsoft.com/office/drawing/2014/main" id="{2D6ADA31-3CCF-9456-C7A4-78C647A0C63B}"/>
              </a:ext>
            </a:extLst>
          </p:cNvPr>
          <p:cNvSpPr/>
          <p:nvPr/>
        </p:nvSpPr>
        <p:spPr>
          <a:xfrm>
            <a:off x="5138738" y="2649129"/>
            <a:ext cx="2219325" cy="557442"/>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panose="02000505000000020004" pitchFamily="2" charset="0"/>
              </a:rPr>
              <a:t>OBJECTIVES</a:t>
            </a:r>
          </a:p>
        </p:txBody>
      </p:sp>
    </p:spTree>
    <p:extLst>
      <p:ext uri="{BB962C8B-B14F-4D97-AF65-F5344CB8AC3E}">
        <p14:creationId xmlns:p14="http://schemas.microsoft.com/office/powerpoint/2010/main" val="1508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bile Application - YCE Digital Private Limited">
            <a:extLst>
              <a:ext uri="{FF2B5EF4-FFF2-40B4-BE49-F238E27FC236}">
                <a16:creationId xmlns:a16="http://schemas.microsoft.com/office/drawing/2014/main" id="{8FC78B84-954F-B03A-05E7-3394416F8C0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8776834" y="3060332"/>
            <a:ext cx="3576637" cy="28911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874CFC6-E751-5743-C56D-D85A69EB09AC}"/>
              </a:ext>
            </a:extLst>
          </p:cNvPr>
          <p:cNvSpPr/>
          <p:nvPr/>
        </p:nvSpPr>
        <p:spPr>
          <a:xfrm>
            <a:off x="838200" y="1504950"/>
            <a:ext cx="10515600" cy="4054021"/>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dirty="0">
                <a:latin typeface="Montserrat" panose="02000505000000020004" pitchFamily="2" charset="0"/>
              </a:rPr>
              <a:t>Proposed solution</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p:txBody>
          <a:bodyPr>
            <a:normAutofit/>
          </a:bodyPr>
          <a:lstStyle/>
          <a:p>
            <a:pPr>
              <a:lnSpc>
                <a:spcPct val="100000"/>
              </a:lnSpc>
            </a:pPr>
            <a:r>
              <a:rPr lang="en-US" sz="2400" b="1" dirty="0">
                <a:latin typeface="Arial" panose="020B0604020202020204" pitchFamily="34" charset="0"/>
                <a:cs typeface="Arial" panose="020B0604020202020204" pitchFamily="34" charset="0"/>
              </a:rPr>
              <a:t>All-in-One</a:t>
            </a:r>
            <a:r>
              <a:rPr lang="en-US" sz="2400" dirty="0">
                <a:latin typeface="Arial" panose="020B0604020202020204" pitchFamily="34" charset="0"/>
                <a:cs typeface="Arial" panose="020B0604020202020204" pitchFamily="34" charset="0"/>
              </a:rPr>
              <a:t> hassle free </a:t>
            </a:r>
            <a:r>
              <a:rPr lang="en-US" sz="2400" b="1" dirty="0">
                <a:latin typeface="Arial" panose="020B0604020202020204" pitchFamily="34" charset="0"/>
                <a:cs typeface="Arial" panose="020B0604020202020204" pitchFamily="34" charset="0"/>
              </a:rPr>
              <a:t>Mobile application </a:t>
            </a:r>
            <a:r>
              <a:rPr lang="en-US" sz="2400" dirty="0">
                <a:latin typeface="Arial" panose="020B0604020202020204" pitchFamily="34" charset="0"/>
                <a:cs typeface="Arial" panose="020B0604020202020204" pitchFamily="34" charset="0"/>
              </a:rPr>
              <a:t>to fulfil travelers and service providers need. </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Travelers to </a:t>
            </a:r>
            <a:r>
              <a:rPr lang="en-US" sz="2400" b="1" dirty="0">
                <a:latin typeface="Arial" panose="020B0604020202020204" pitchFamily="34" charset="0"/>
                <a:cs typeface="Arial" panose="020B0604020202020204" pitchFamily="34" charset="0"/>
              </a:rPr>
              <a:t>make request </a:t>
            </a:r>
            <a:r>
              <a:rPr lang="en-US" sz="2400" dirty="0">
                <a:latin typeface="Arial" panose="020B0604020202020204" pitchFamily="34" charset="0"/>
                <a:cs typeface="Arial" panose="020B0604020202020204" pitchFamily="34" charset="0"/>
              </a:rPr>
              <a:t>from service providers and get the </a:t>
            </a:r>
            <a:r>
              <a:rPr lang="en-US" sz="2400" b="1" dirty="0">
                <a:latin typeface="Arial" panose="020B0604020202020204" pitchFamily="34" charset="0"/>
                <a:cs typeface="Arial" panose="020B0604020202020204" pitchFamily="34" charset="0"/>
              </a:rPr>
              <a:t>confirmation through the application</a:t>
            </a:r>
            <a:r>
              <a:rPr lang="en-US" sz="2400" dirty="0">
                <a:latin typeface="Arial" panose="020B0604020202020204" pitchFamily="34" charset="0"/>
                <a:cs typeface="Arial" panose="020B0604020202020204" pitchFamily="34" charset="0"/>
              </a:rPr>
              <a: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Service providers can post their services and other details in to the application through the dashboards provided to them.</a:t>
            </a:r>
          </a:p>
        </p:txBody>
      </p:sp>
      <p:sp>
        <p:nvSpPr>
          <p:cNvPr id="4" name="Rectangle 3">
            <a:extLst>
              <a:ext uri="{FF2B5EF4-FFF2-40B4-BE49-F238E27FC236}">
                <a16:creationId xmlns:a16="http://schemas.microsoft.com/office/drawing/2014/main" id="{EBAD3440-038E-5645-5FC8-81431254CBEF}"/>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38C2F6A-9962-69D4-B658-1266FA63B334}"/>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53804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EBDBEA56-8A25-ACFD-62A5-059FC0787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859" y="4910945"/>
            <a:ext cx="1263321" cy="846162"/>
          </a:xfrm>
          <a:prstGeom prst="rect">
            <a:avLst/>
          </a:prstGeom>
        </p:spPr>
      </p:pic>
      <p:pic>
        <p:nvPicPr>
          <p:cNvPr id="46" name="Picture 45">
            <a:extLst>
              <a:ext uri="{FF2B5EF4-FFF2-40B4-BE49-F238E27FC236}">
                <a16:creationId xmlns:a16="http://schemas.microsoft.com/office/drawing/2014/main" id="{98E667DE-4390-697F-C899-7AE662430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456" y="3395050"/>
            <a:ext cx="1123921" cy="1123921"/>
          </a:xfrm>
          <a:prstGeom prst="rect">
            <a:avLst/>
          </a:prstGeom>
        </p:spPr>
      </p:pic>
      <p:pic>
        <p:nvPicPr>
          <p:cNvPr id="44" name="Picture 43">
            <a:extLst>
              <a:ext uri="{FF2B5EF4-FFF2-40B4-BE49-F238E27FC236}">
                <a16:creationId xmlns:a16="http://schemas.microsoft.com/office/drawing/2014/main" id="{8695BB73-BAA9-D5D7-A253-6C87E1C6E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7859" y="2180952"/>
            <a:ext cx="980506" cy="980506"/>
          </a:xfrm>
          <a:prstGeom prst="rect">
            <a:avLst/>
          </a:prstGeom>
        </p:spPr>
      </p:pic>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3426985" y="-66565"/>
            <a:ext cx="5829300" cy="699247"/>
          </a:xfrm>
        </p:spPr>
        <p:txBody>
          <a:bodyPr>
            <a:normAutofit/>
          </a:bodyPr>
          <a:lstStyle/>
          <a:p>
            <a:r>
              <a:rPr lang="en-US" sz="3200" dirty="0">
                <a:latin typeface="Montserrat" panose="02000505000000020004" pitchFamily="2" charset="0"/>
              </a:rPr>
              <a:t>Design of the application</a:t>
            </a:r>
          </a:p>
        </p:txBody>
      </p:sp>
      <p:sp>
        <p:nvSpPr>
          <p:cNvPr id="5" name="Title 1">
            <a:extLst>
              <a:ext uri="{FF2B5EF4-FFF2-40B4-BE49-F238E27FC236}">
                <a16:creationId xmlns:a16="http://schemas.microsoft.com/office/drawing/2014/main" id="{DB937CAC-06FA-F678-9540-6C7E3AAB046C}"/>
              </a:ext>
            </a:extLst>
          </p:cNvPr>
          <p:cNvSpPr txBox="1">
            <a:spLocks/>
          </p:cNvSpPr>
          <p:nvPr/>
        </p:nvSpPr>
        <p:spPr>
          <a:xfrm>
            <a:off x="8579160" y="5898450"/>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alpha val="48000"/>
                  </a:srgbClr>
                </a:solidFill>
                <a:latin typeface="brusaha" pitchFamily="2" charset="0"/>
                <a:ea typeface="brusaha" pitchFamily="2" charset="0"/>
              </a:rPr>
              <a:t>Leisure Diary</a:t>
            </a:r>
          </a:p>
        </p:txBody>
      </p:sp>
      <p:sp>
        <p:nvSpPr>
          <p:cNvPr id="8" name="TextBox 7">
            <a:extLst>
              <a:ext uri="{FF2B5EF4-FFF2-40B4-BE49-F238E27FC236}">
                <a16:creationId xmlns:a16="http://schemas.microsoft.com/office/drawing/2014/main" id="{838B934E-1850-D67B-1506-B5EB1CD5E42B}"/>
              </a:ext>
            </a:extLst>
          </p:cNvPr>
          <p:cNvSpPr txBox="1"/>
          <p:nvPr/>
        </p:nvSpPr>
        <p:spPr>
          <a:xfrm>
            <a:off x="4341385" y="528986"/>
            <a:ext cx="4572000" cy="307777"/>
          </a:xfrm>
          <a:prstGeom prst="rect">
            <a:avLst/>
          </a:prstGeom>
          <a:noFill/>
        </p:spPr>
        <p:txBody>
          <a:bodyPr wrap="square" rtlCol="0">
            <a:spAutoFit/>
          </a:bodyPr>
          <a:lstStyle/>
          <a:p>
            <a:r>
              <a:rPr lang="en-US" sz="1400" dirty="0">
                <a:latin typeface="Poppins" panose="00000500000000000000" pitchFamily="50" charset="0"/>
                <a:cs typeface="Poppins" panose="00000500000000000000" pitchFamily="50" charset="0"/>
              </a:rPr>
              <a:t>Creating the travel story step by step.</a:t>
            </a:r>
          </a:p>
        </p:txBody>
      </p:sp>
      <p:pic>
        <p:nvPicPr>
          <p:cNvPr id="10" name="Picture 9">
            <a:extLst>
              <a:ext uri="{FF2B5EF4-FFF2-40B4-BE49-F238E27FC236}">
                <a16:creationId xmlns:a16="http://schemas.microsoft.com/office/drawing/2014/main" id="{4C09DE79-F119-B3D0-D264-D213425AA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976" y="2117656"/>
            <a:ext cx="2661322" cy="2661322"/>
          </a:xfrm>
          <a:prstGeom prst="rect">
            <a:avLst/>
          </a:prstGeom>
        </p:spPr>
      </p:pic>
      <p:sp>
        <p:nvSpPr>
          <p:cNvPr id="12" name="Rectangle: Rounded Corners 11">
            <a:extLst>
              <a:ext uri="{FF2B5EF4-FFF2-40B4-BE49-F238E27FC236}">
                <a16:creationId xmlns:a16="http://schemas.microsoft.com/office/drawing/2014/main" id="{8FD10BFF-4DCF-F9F2-6DA2-F5BFF65E6302}"/>
              </a:ext>
            </a:extLst>
          </p:cNvPr>
          <p:cNvSpPr/>
          <p:nvPr/>
        </p:nvSpPr>
        <p:spPr>
          <a:xfrm>
            <a:off x="2986371" y="1789343"/>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Diary</a:t>
            </a:r>
          </a:p>
          <a:p>
            <a:pPr algn="ctr"/>
            <a:r>
              <a:rPr lang="en-US" sz="900" dirty="0">
                <a:latin typeface="Montserrat" panose="02000505000000020004" pitchFamily="2" charset="0"/>
              </a:rPr>
              <a:t>Mobile App</a:t>
            </a:r>
          </a:p>
        </p:txBody>
      </p:sp>
      <p:pic>
        <p:nvPicPr>
          <p:cNvPr id="14" name="Picture 13">
            <a:extLst>
              <a:ext uri="{FF2B5EF4-FFF2-40B4-BE49-F238E27FC236}">
                <a16:creationId xmlns:a16="http://schemas.microsoft.com/office/drawing/2014/main" id="{A7507B7E-B555-FD67-D18C-C5D97700B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1562946"/>
            <a:ext cx="1746250" cy="2750721"/>
          </a:xfrm>
          <a:prstGeom prst="rect">
            <a:avLst/>
          </a:prstGeom>
        </p:spPr>
      </p:pic>
      <p:sp>
        <p:nvSpPr>
          <p:cNvPr id="15" name="Rectangle: Rounded Corners 14">
            <a:extLst>
              <a:ext uri="{FF2B5EF4-FFF2-40B4-BE49-F238E27FC236}">
                <a16:creationId xmlns:a16="http://schemas.microsoft.com/office/drawing/2014/main" id="{722E019E-BF85-27ED-FD69-215D89CD243A}"/>
              </a:ext>
            </a:extLst>
          </p:cNvPr>
          <p:cNvSpPr/>
          <p:nvPr/>
        </p:nvSpPr>
        <p:spPr>
          <a:xfrm>
            <a:off x="181677" y="4497335"/>
            <a:ext cx="2674770" cy="1538855"/>
          </a:xfrm>
          <a:prstGeom prst="roundRect">
            <a:avLst>
              <a:gd name="adj" fmla="val 1055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2000505000000020004" pitchFamily="2" charset="0"/>
              </a:rPr>
              <a:t>John is a traveler,</a:t>
            </a:r>
          </a:p>
          <a:p>
            <a:pPr algn="ctr"/>
            <a:r>
              <a:rPr lang="en-US" sz="1200" dirty="0">
                <a:latin typeface="Montserrat" panose="02000505000000020004" pitchFamily="2" charset="0"/>
              </a:rPr>
              <a:t>He need to travel to </a:t>
            </a:r>
            <a:r>
              <a:rPr lang="en-US" sz="1200" dirty="0">
                <a:solidFill>
                  <a:srgbClr val="FFFF00"/>
                </a:solidFill>
                <a:latin typeface="Montserrat" panose="02000505000000020004" pitchFamily="2" charset="0"/>
              </a:rPr>
              <a:t>Galle</a:t>
            </a:r>
            <a:r>
              <a:rPr lang="en-US" sz="1200" dirty="0">
                <a:latin typeface="Montserrat" panose="02000505000000020004" pitchFamily="2" charset="0"/>
              </a:rPr>
              <a:t> </a:t>
            </a:r>
            <a:r>
              <a:rPr lang="en-US" sz="1200" dirty="0">
                <a:solidFill>
                  <a:srgbClr val="FFFF00"/>
                </a:solidFill>
                <a:latin typeface="Montserrat" panose="02000505000000020004" pitchFamily="2" charset="0"/>
              </a:rPr>
              <a:t>on 1</a:t>
            </a:r>
            <a:r>
              <a:rPr lang="en-US" sz="1200" baseline="30000" dirty="0">
                <a:solidFill>
                  <a:srgbClr val="FFFF00"/>
                </a:solidFill>
                <a:latin typeface="Montserrat" panose="02000505000000020004" pitchFamily="2" charset="0"/>
              </a:rPr>
              <a:t>st</a:t>
            </a:r>
            <a:r>
              <a:rPr lang="en-US" sz="1200" dirty="0">
                <a:solidFill>
                  <a:srgbClr val="FFFF00"/>
                </a:solidFill>
                <a:latin typeface="Montserrat" panose="02000505000000020004" pitchFamily="2" charset="0"/>
              </a:rPr>
              <a:t> of January </a:t>
            </a:r>
            <a:r>
              <a:rPr lang="en-US" sz="1200" dirty="0">
                <a:latin typeface="Montserrat" panose="02000505000000020004" pitchFamily="2" charset="0"/>
              </a:rPr>
              <a:t>to do </a:t>
            </a:r>
            <a:r>
              <a:rPr lang="en-US" sz="1200" dirty="0">
                <a:solidFill>
                  <a:srgbClr val="FFFF00"/>
                </a:solidFill>
                <a:latin typeface="Montserrat" panose="02000505000000020004" pitchFamily="2" charset="0"/>
              </a:rPr>
              <a:t>surfing</a:t>
            </a:r>
            <a:r>
              <a:rPr lang="en-US" sz="1200" dirty="0">
                <a:latin typeface="Montserrat" panose="02000505000000020004" pitchFamily="2" charset="0"/>
              </a:rPr>
              <a:t> and eat best </a:t>
            </a:r>
            <a:r>
              <a:rPr lang="en-US" sz="1200" dirty="0">
                <a:solidFill>
                  <a:srgbClr val="FFFF00"/>
                </a:solidFill>
                <a:latin typeface="Montserrat" panose="02000505000000020004" pitchFamily="2" charset="0"/>
              </a:rPr>
              <a:t>sea food</a:t>
            </a:r>
            <a:r>
              <a:rPr lang="en-US" sz="1200" dirty="0">
                <a:latin typeface="Montserrat" panose="02000505000000020004" pitchFamily="2" charset="0"/>
              </a:rPr>
              <a:t>  in the town. </a:t>
            </a:r>
          </a:p>
          <a:p>
            <a:pPr algn="ctr"/>
            <a:r>
              <a:rPr lang="en-US" sz="1200" dirty="0">
                <a:latin typeface="Montserrat" panose="02000505000000020004" pitchFamily="2" charset="0"/>
              </a:rPr>
              <a:t>John prefers to travel in a </a:t>
            </a:r>
            <a:r>
              <a:rPr lang="en-US" sz="1200" dirty="0">
                <a:solidFill>
                  <a:srgbClr val="FFFF00"/>
                </a:solidFill>
                <a:latin typeface="Montserrat" panose="02000505000000020004" pitchFamily="2" charset="0"/>
              </a:rPr>
              <a:t>car</a:t>
            </a:r>
            <a:r>
              <a:rPr lang="en-US" sz="1200" dirty="0">
                <a:latin typeface="Montserrat" panose="02000505000000020004" pitchFamily="2" charset="0"/>
              </a:rPr>
              <a:t> and his whole </a:t>
            </a:r>
            <a:r>
              <a:rPr lang="en-US" sz="1200" dirty="0">
                <a:solidFill>
                  <a:srgbClr val="FFFF00"/>
                </a:solidFill>
                <a:latin typeface="Montserrat" panose="02000505000000020004" pitchFamily="2" charset="0"/>
              </a:rPr>
              <a:t>budget</a:t>
            </a:r>
            <a:r>
              <a:rPr lang="en-US" sz="1200" dirty="0">
                <a:latin typeface="Montserrat" panose="02000505000000020004" pitchFamily="2" charset="0"/>
              </a:rPr>
              <a:t> for the trip would be </a:t>
            </a:r>
            <a:r>
              <a:rPr lang="en-US" sz="1200" dirty="0">
                <a:solidFill>
                  <a:srgbClr val="FFFF00"/>
                </a:solidFill>
                <a:latin typeface="Montserrat" panose="02000505000000020004" pitchFamily="2" charset="0"/>
              </a:rPr>
              <a:t>Rs. 100,000</a:t>
            </a:r>
          </a:p>
        </p:txBody>
      </p:sp>
      <p:sp>
        <p:nvSpPr>
          <p:cNvPr id="16" name="Rectangle: Rounded Corners 15">
            <a:extLst>
              <a:ext uri="{FF2B5EF4-FFF2-40B4-BE49-F238E27FC236}">
                <a16:creationId xmlns:a16="http://schemas.microsoft.com/office/drawing/2014/main" id="{9A9A4700-A079-CC47-7985-F28784A9CF17}"/>
              </a:ext>
            </a:extLst>
          </p:cNvPr>
          <p:cNvSpPr/>
          <p:nvPr/>
        </p:nvSpPr>
        <p:spPr>
          <a:xfrm>
            <a:off x="404109" y="1175967"/>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Mr. John</a:t>
            </a:r>
          </a:p>
        </p:txBody>
      </p:sp>
      <p:sp>
        <p:nvSpPr>
          <p:cNvPr id="24" name="TextBox 23">
            <a:extLst>
              <a:ext uri="{FF2B5EF4-FFF2-40B4-BE49-F238E27FC236}">
                <a16:creationId xmlns:a16="http://schemas.microsoft.com/office/drawing/2014/main" id="{365C153C-D65E-AAF8-95BD-4B8AB8FBAEA2}"/>
              </a:ext>
            </a:extLst>
          </p:cNvPr>
          <p:cNvSpPr txBox="1"/>
          <p:nvPr/>
        </p:nvSpPr>
        <p:spPr>
          <a:xfrm>
            <a:off x="1519062" y="2928453"/>
            <a:ext cx="2025612" cy="261610"/>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Make a request</a:t>
            </a:r>
          </a:p>
        </p:txBody>
      </p:sp>
      <p:pic>
        <p:nvPicPr>
          <p:cNvPr id="26" name="Picture 25">
            <a:extLst>
              <a:ext uri="{FF2B5EF4-FFF2-40B4-BE49-F238E27FC236}">
                <a16:creationId xmlns:a16="http://schemas.microsoft.com/office/drawing/2014/main" id="{D43FEF09-FEB4-12EE-A7FE-E78FAED3F9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620" y="2639086"/>
            <a:ext cx="2252088" cy="1501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Rectangle: Rounded Corners 26">
            <a:extLst>
              <a:ext uri="{FF2B5EF4-FFF2-40B4-BE49-F238E27FC236}">
                <a16:creationId xmlns:a16="http://schemas.microsoft.com/office/drawing/2014/main" id="{46A17AC7-056A-CAED-7A09-93CA7C91F83D}"/>
              </a:ext>
            </a:extLst>
          </p:cNvPr>
          <p:cNvSpPr/>
          <p:nvPr/>
        </p:nvSpPr>
        <p:spPr>
          <a:xfrm>
            <a:off x="6152103" y="2402998"/>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Diary</a:t>
            </a:r>
          </a:p>
          <a:p>
            <a:pPr algn="ctr"/>
            <a:r>
              <a:rPr lang="en-US" sz="900" dirty="0">
                <a:latin typeface="Montserrat" panose="02000505000000020004" pitchFamily="2" charset="0"/>
              </a:rPr>
              <a:t>API</a:t>
            </a:r>
          </a:p>
        </p:txBody>
      </p:sp>
      <p:cxnSp>
        <p:nvCxnSpPr>
          <p:cNvPr id="32" name="Straight Arrow Connector 31">
            <a:extLst>
              <a:ext uri="{FF2B5EF4-FFF2-40B4-BE49-F238E27FC236}">
                <a16:creationId xmlns:a16="http://schemas.microsoft.com/office/drawing/2014/main" id="{AB4303F1-FB4B-4E3B-470E-F62F152C9CFB}"/>
              </a:ext>
            </a:extLst>
          </p:cNvPr>
          <p:cNvCxnSpPr/>
          <p:nvPr/>
        </p:nvCxnSpPr>
        <p:spPr>
          <a:xfrm>
            <a:off x="1519062" y="3168692"/>
            <a:ext cx="143510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0F768EEB-A0C0-99F2-1F3C-949BED1E5276}"/>
              </a:ext>
            </a:extLst>
          </p:cNvPr>
          <p:cNvSpPr txBox="1"/>
          <p:nvPr/>
        </p:nvSpPr>
        <p:spPr>
          <a:xfrm>
            <a:off x="4272906" y="3082860"/>
            <a:ext cx="2025612" cy="261610"/>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Send the request</a:t>
            </a:r>
          </a:p>
        </p:txBody>
      </p:sp>
      <p:cxnSp>
        <p:nvCxnSpPr>
          <p:cNvPr id="35" name="Straight Arrow Connector 34">
            <a:extLst>
              <a:ext uri="{FF2B5EF4-FFF2-40B4-BE49-F238E27FC236}">
                <a16:creationId xmlns:a16="http://schemas.microsoft.com/office/drawing/2014/main" id="{2E6CACBA-9781-1DE0-F5B2-D2B570921A13}"/>
              </a:ext>
            </a:extLst>
          </p:cNvPr>
          <p:cNvCxnSpPr>
            <a:cxnSpLocks/>
          </p:cNvCxnSpPr>
          <p:nvPr/>
        </p:nvCxnSpPr>
        <p:spPr>
          <a:xfrm>
            <a:off x="4220945" y="3323973"/>
            <a:ext cx="143510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CD8FB1B9-3CAD-871B-2399-54871684F98F}"/>
              </a:ext>
            </a:extLst>
          </p:cNvPr>
          <p:cNvSpPr/>
          <p:nvPr/>
        </p:nvSpPr>
        <p:spPr>
          <a:xfrm>
            <a:off x="9877456" y="594570"/>
            <a:ext cx="1600622"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Service </a:t>
            </a:r>
            <a:r>
              <a:rPr lang="en-US" sz="900">
                <a:latin typeface="Montserrat" panose="02000505000000020004" pitchFamily="2" charset="0"/>
              </a:rPr>
              <a:t>providers dashboards</a:t>
            </a:r>
            <a:endParaRPr lang="en-US" sz="900" dirty="0">
              <a:latin typeface="Montserrat" panose="02000505000000020004" pitchFamily="2" charset="0"/>
            </a:endParaRPr>
          </a:p>
        </p:txBody>
      </p:sp>
      <p:pic>
        <p:nvPicPr>
          <p:cNvPr id="38" name="Picture 37">
            <a:extLst>
              <a:ext uri="{FF2B5EF4-FFF2-40B4-BE49-F238E27FC236}">
                <a16:creationId xmlns:a16="http://schemas.microsoft.com/office/drawing/2014/main" id="{6B09E314-5803-1F7B-61D5-4D5ABD93CB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859" y="1051500"/>
            <a:ext cx="998128" cy="998128"/>
          </a:xfrm>
          <a:prstGeom prst="rect">
            <a:avLst/>
          </a:prstGeom>
        </p:spPr>
      </p:pic>
      <p:sp>
        <p:nvSpPr>
          <p:cNvPr id="39" name="Rectangle: Rounded Corners 38">
            <a:extLst>
              <a:ext uri="{FF2B5EF4-FFF2-40B4-BE49-F238E27FC236}">
                <a16:creationId xmlns:a16="http://schemas.microsoft.com/office/drawing/2014/main" id="{62669B95-0C2E-B4E8-7308-8F352EEAAB82}"/>
              </a:ext>
            </a:extLst>
          </p:cNvPr>
          <p:cNvSpPr/>
          <p:nvPr/>
        </p:nvSpPr>
        <p:spPr>
          <a:xfrm>
            <a:off x="10390349" y="1806133"/>
            <a:ext cx="1223788"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activity</a:t>
            </a:r>
          </a:p>
        </p:txBody>
      </p:sp>
      <p:sp>
        <p:nvSpPr>
          <p:cNvPr id="40" name="Rectangle: Rounded Corners 39">
            <a:extLst>
              <a:ext uri="{FF2B5EF4-FFF2-40B4-BE49-F238E27FC236}">
                <a16:creationId xmlns:a16="http://schemas.microsoft.com/office/drawing/2014/main" id="{9B121E75-0361-6B5F-55C8-F780E533D918}"/>
              </a:ext>
            </a:extLst>
          </p:cNvPr>
          <p:cNvSpPr/>
          <p:nvPr/>
        </p:nvSpPr>
        <p:spPr>
          <a:xfrm>
            <a:off x="10439416" y="3009028"/>
            <a:ext cx="1223788"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Accommodation</a:t>
            </a:r>
          </a:p>
        </p:txBody>
      </p:sp>
      <p:sp>
        <p:nvSpPr>
          <p:cNvPr id="47" name="Rectangle: Rounded Corners 46">
            <a:extLst>
              <a:ext uri="{FF2B5EF4-FFF2-40B4-BE49-F238E27FC236}">
                <a16:creationId xmlns:a16="http://schemas.microsoft.com/office/drawing/2014/main" id="{2BA4AFD2-C033-995F-9388-3C2AC9199445}"/>
              </a:ext>
            </a:extLst>
          </p:cNvPr>
          <p:cNvSpPr/>
          <p:nvPr/>
        </p:nvSpPr>
        <p:spPr>
          <a:xfrm>
            <a:off x="10489351" y="4255045"/>
            <a:ext cx="1173853"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Transport</a:t>
            </a:r>
          </a:p>
        </p:txBody>
      </p:sp>
      <p:sp>
        <p:nvSpPr>
          <p:cNvPr id="50" name="Rectangle: Rounded Corners 49">
            <a:extLst>
              <a:ext uri="{FF2B5EF4-FFF2-40B4-BE49-F238E27FC236}">
                <a16:creationId xmlns:a16="http://schemas.microsoft.com/office/drawing/2014/main" id="{C02F9612-0E30-3CBD-5732-E4F553D599C9}"/>
              </a:ext>
            </a:extLst>
          </p:cNvPr>
          <p:cNvSpPr/>
          <p:nvPr/>
        </p:nvSpPr>
        <p:spPr>
          <a:xfrm>
            <a:off x="10550129" y="5610370"/>
            <a:ext cx="1173853"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Food</a:t>
            </a:r>
          </a:p>
        </p:txBody>
      </p:sp>
      <p:sp>
        <p:nvSpPr>
          <p:cNvPr id="55" name="Rectangle: Rounded Corners 54">
            <a:extLst>
              <a:ext uri="{FF2B5EF4-FFF2-40B4-BE49-F238E27FC236}">
                <a16:creationId xmlns:a16="http://schemas.microsoft.com/office/drawing/2014/main" id="{EE0FDBD8-27A7-23E2-9527-491B1C5669CE}"/>
              </a:ext>
            </a:extLst>
          </p:cNvPr>
          <p:cNvSpPr/>
          <p:nvPr/>
        </p:nvSpPr>
        <p:spPr>
          <a:xfrm rot="16200000">
            <a:off x="8456185" y="3128405"/>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Post</a:t>
            </a:r>
          </a:p>
        </p:txBody>
      </p:sp>
      <p:cxnSp>
        <p:nvCxnSpPr>
          <p:cNvPr id="59" name="Connector: Elbow 58">
            <a:extLst>
              <a:ext uri="{FF2B5EF4-FFF2-40B4-BE49-F238E27FC236}">
                <a16:creationId xmlns:a16="http://schemas.microsoft.com/office/drawing/2014/main" id="{BF73182C-786A-1FC0-DB2D-A9E3F5883FE9}"/>
              </a:ext>
            </a:extLst>
          </p:cNvPr>
          <p:cNvCxnSpPr>
            <a:cxnSpLocks/>
            <a:stCxn id="39" idx="1"/>
            <a:endCxn id="55" idx="3"/>
          </p:cNvCxnSpPr>
          <p:nvPr/>
        </p:nvCxnSpPr>
        <p:spPr>
          <a:xfrm rot="10800000" flipV="1">
            <a:off x="9084835" y="1977583"/>
            <a:ext cx="1305514" cy="6936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1" name="Connector: Elbow 60">
            <a:extLst>
              <a:ext uri="{FF2B5EF4-FFF2-40B4-BE49-F238E27FC236}">
                <a16:creationId xmlns:a16="http://schemas.microsoft.com/office/drawing/2014/main" id="{4826B0AC-8655-7294-DE5C-08F5328A4EFD}"/>
              </a:ext>
            </a:extLst>
          </p:cNvPr>
          <p:cNvCxnSpPr>
            <a:cxnSpLocks/>
            <a:stCxn id="40" idx="1"/>
            <a:endCxn id="55" idx="2"/>
          </p:cNvCxnSpPr>
          <p:nvPr/>
        </p:nvCxnSpPr>
        <p:spPr>
          <a:xfrm rot="10800000" flipV="1">
            <a:off x="9256286" y="3180477"/>
            <a:ext cx="1183131" cy="119377"/>
          </a:xfrm>
          <a:prstGeom prst="bentConnector3">
            <a:avLst>
              <a:gd name="adj1" fmla="val 989"/>
            </a:avLst>
          </a:prstGeom>
          <a:ln>
            <a:tailEnd type="triangle"/>
          </a:ln>
        </p:spPr>
        <p:style>
          <a:lnRef idx="2">
            <a:schemeClr val="dk1"/>
          </a:lnRef>
          <a:fillRef idx="0">
            <a:schemeClr val="dk1"/>
          </a:fillRef>
          <a:effectRef idx="1">
            <a:schemeClr val="dk1"/>
          </a:effectRef>
          <a:fontRef idx="minor">
            <a:schemeClr val="tx1"/>
          </a:fontRef>
        </p:style>
      </p:cxnSp>
      <p:cxnSp>
        <p:nvCxnSpPr>
          <p:cNvPr id="5120" name="Connector: Elbow 5119">
            <a:extLst>
              <a:ext uri="{FF2B5EF4-FFF2-40B4-BE49-F238E27FC236}">
                <a16:creationId xmlns:a16="http://schemas.microsoft.com/office/drawing/2014/main" id="{469289FA-9D2D-C3BB-18B1-AA806B0BC14E}"/>
              </a:ext>
            </a:extLst>
          </p:cNvPr>
          <p:cNvCxnSpPr>
            <a:cxnSpLocks/>
            <a:stCxn id="47" idx="1"/>
            <a:endCxn id="55" idx="1"/>
          </p:cNvCxnSpPr>
          <p:nvPr/>
        </p:nvCxnSpPr>
        <p:spPr>
          <a:xfrm rot="10800000">
            <a:off x="9084835" y="3928505"/>
            <a:ext cx="1404516" cy="49799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23" name="Connector: Elbow 5122">
            <a:extLst>
              <a:ext uri="{FF2B5EF4-FFF2-40B4-BE49-F238E27FC236}">
                <a16:creationId xmlns:a16="http://schemas.microsoft.com/office/drawing/2014/main" id="{E33DBDE6-3AA9-F2D7-78B4-E592DB34670F}"/>
              </a:ext>
            </a:extLst>
          </p:cNvPr>
          <p:cNvCxnSpPr>
            <a:cxnSpLocks/>
            <a:stCxn id="50" idx="1"/>
            <a:endCxn id="55" idx="1"/>
          </p:cNvCxnSpPr>
          <p:nvPr/>
        </p:nvCxnSpPr>
        <p:spPr>
          <a:xfrm rot="10800000">
            <a:off x="9084835" y="3928506"/>
            <a:ext cx="1465294" cy="185331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27" name="Straight Arrow Connector 5126">
            <a:extLst>
              <a:ext uri="{FF2B5EF4-FFF2-40B4-BE49-F238E27FC236}">
                <a16:creationId xmlns:a16="http://schemas.microsoft.com/office/drawing/2014/main" id="{72261088-8A85-8CA0-74D0-9D82BC4F9691}"/>
              </a:ext>
            </a:extLst>
          </p:cNvPr>
          <p:cNvCxnSpPr>
            <a:cxnSpLocks/>
          </p:cNvCxnSpPr>
          <p:nvPr/>
        </p:nvCxnSpPr>
        <p:spPr>
          <a:xfrm>
            <a:off x="7740416" y="3315720"/>
            <a:ext cx="866159"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131" name="TextBox 5130">
            <a:extLst>
              <a:ext uri="{FF2B5EF4-FFF2-40B4-BE49-F238E27FC236}">
                <a16:creationId xmlns:a16="http://schemas.microsoft.com/office/drawing/2014/main" id="{832D6ADE-0302-AEE7-E86F-D601A669E127}"/>
              </a:ext>
            </a:extLst>
          </p:cNvPr>
          <p:cNvSpPr txBox="1"/>
          <p:nvPr/>
        </p:nvSpPr>
        <p:spPr>
          <a:xfrm>
            <a:off x="7740416" y="3084888"/>
            <a:ext cx="1396490" cy="230832"/>
          </a:xfrm>
          <a:prstGeom prst="rect">
            <a:avLst/>
          </a:prstGeom>
          <a:noFill/>
        </p:spPr>
        <p:txBody>
          <a:bodyPr wrap="square" rtlCol="0">
            <a:spAutoFit/>
          </a:bodyPr>
          <a:lstStyle/>
          <a:p>
            <a:r>
              <a:rPr lang="en-US" sz="900" dirty="0">
                <a:latin typeface="Poppins" panose="00000500000000000000" pitchFamily="50" charset="0"/>
                <a:cs typeface="Poppins" panose="00000500000000000000" pitchFamily="50" charset="0"/>
              </a:rPr>
              <a:t>Check posts</a:t>
            </a:r>
          </a:p>
        </p:txBody>
      </p:sp>
      <p:sp>
        <p:nvSpPr>
          <p:cNvPr id="5132" name="TextBox 5131">
            <a:extLst>
              <a:ext uri="{FF2B5EF4-FFF2-40B4-BE49-F238E27FC236}">
                <a16:creationId xmlns:a16="http://schemas.microsoft.com/office/drawing/2014/main" id="{A24EF132-45C3-A683-E333-DBF363A0D487}"/>
              </a:ext>
            </a:extLst>
          </p:cNvPr>
          <p:cNvSpPr txBox="1"/>
          <p:nvPr/>
        </p:nvSpPr>
        <p:spPr>
          <a:xfrm>
            <a:off x="7695901" y="3449645"/>
            <a:ext cx="1064079" cy="215444"/>
          </a:xfrm>
          <a:prstGeom prst="rect">
            <a:avLst/>
          </a:prstGeom>
          <a:noFill/>
        </p:spPr>
        <p:txBody>
          <a:bodyPr wrap="square" rtlCol="0">
            <a:spAutoFit/>
          </a:bodyPr>
          <a:lstStyle/>
          <a:p>
            <a:r>
              <a:rPr lang="en-US" sz="800" dirty="0">
                <a:latin typeface="Poppins" panose="00000500000000000000" pitchFamily="50" charset="0"/>
                <a:cs typeface="Poppins" panose="00000500000000000000" pitchFamily="50" charset="0"/>
              </a:rPr>
              <a:t>Get confirmation</a:t>
            </a:r>
          </a:p>
        </p:txBody>
      </p:sp>
      <p:cxnSp>
        <p:nvCxnSpPr>
          <p:cNvPr id="5133" name="Straight Arrow Connector 5132">
            <a:extLst>
              <a:ext uri="{FF2B5EF4-FFF2-40B4-BE49-F238E27FC236}">
                <a16:creationId xmlns:a16="http://schemas.microsoft.com/office/drawing/2014/main" id="{1253CEFC-8D3C-78FC-6770-9F3E5D3B394C}"/>
              </a:ext>
            </a:extLst>
          </p:cNvPr>
          <p:cNvCxnSpPr>
            <a:cxnSpLocks/>
          </p:cNvCxnSpPr>
          <p:nvPr/>
        </p:nvCxnSpPr>
        <p:spPr>
          <a:xfrm flipH="1">
            <a:off x="7740416" y="3429000"/>
            <a:ext cx="866159"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cxnSp>
        <p:nvCxnSpPr>
          <p:cNvPr id="5136" name="Straight Arrow Connector 5135">
            <a:extLst>
              <a:ext uri="{FF2B5EF4-FFF2-40B4-BE49-F238E27FC236}">
                <a16:creationId xmlns:a16="http://schemas.microsoft.com/office/drawing/2014/main" id="{7F7F0C95-1AA0-2482-074D-48775A04BCE4}"/>
              </a:ext>
            </a:extLst>
          </p:cNvPr>
          <p:cNvCxnSpPr>
            <a:cxnSpLocks/>
          </p:cNvCxnSpPr>
          <p:nvPr/>
        </p:nvCxnSpPr>
        <p:spPr>
          <a:xfrm flipH="1">
            <a:off x="4220945" y="3457717"/>
            <a:ext cx="1435100"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sp>
        <p:nvSpPr>
          <p:cNvPr id="5137" name="TextBox 5136">
            <a:extLst>
              <a:ext uri="{FF2B5EF4-FFF2-40B4-BE49-F238E27FC236}">
                <a16:creationId xmlns:a16="http://schemas.microsoft.com/office/drawing/2014/main" id="{2A6ECCA7-4ED8-872B-51DF-1A55FC6C51DD}"/>
              </a:ext>
            </a:extLst>
          </p:cNvPr>
          <p:cNvSpPr txBox="1"/>
          <p:nvPr/>
        </p:nvSpPr>
        <p:spPr>
          <a:xfrm>
            <a:off x="4189752" y="3489105"/>
            <a:ext cx="2025612" cy="246221"/>
          </a:xfrm>
          <a:prstGeom prst="rect">
            <a:avLst/>
          </a:prstGeom>
          <a:noFill/>
        </p:spPr>
        <p:txBody>
          <a:bodyPr wrap="square" rtlCol="0">
            <a:spAutoFit/>
          </a:bodyPr>
          <a:lstStyle/>
          <a:p>
            <a:r>
              <a:rPr lang="en-US" sz="1000" dirty="0">
                <a:latin typeface="Poppins" panose="00000500000000000000" pitchFamily="50" charset="0"/>
                <a:cs typeface="Poppins" panose="00000500000000000000" pitchFamily="50" charset="0"/>
              </a:rPr>
              <a:t>Request confirmation</a:t>
            </a:r>
          </a:p>
        </p:txBody>
      </p:sp>
      <p:cxnSp>
        <p:nvCxnSpPr>
          <p:cNvPr id="5138" name="Straight Arrow Connector 5137">
            <a:extLst>
              <a:ext uri="{FF2B5EF4-FFF2-40B4-BE49-F238E27FC236}">
                <a16:creationId xmlns:a16="http://schemas.microsoft.com/office/drawing/2014/main" id="{6669079F-24E1-685B-DC1E-AA0887B40DD3}"/>
              </a:ext>
            </a:extLst>
          </p:cNvPr>
          <p:cNvCxnSpPr>
            <a:cxnSpLocks/>
          </p:cNvCxnSpPr>
          <p:nvPr/>
        </p:nvCxnSpPr>
        <p:spPr>
          <a:xfrm flipH="1">
            <a:off x="1519062" y="3323973"/>
            <a:ext cx="1435100"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sp>
        <p:nvSpPr>
          <p:cNvPr id="5139" name="TextBox 5138">
            <a:extLst>
              <a:ext uri="{FF2B5EF4-FFF2-40B4-BE49-F238E27FC236}">
                <a16:creationId xmlns:a16="http://schemas.microsoft.com/office/drawing/2014/main" id="{007F14FF-79AB-37F4-4D01-AB41A8F8A877}"/>
              </a:ext>
            </a:extLst>
          </p:cNvPr>
          <p:cNvSpPr txBox="1"/>
          <p:nvPr/>
        </p:nvSpPr>
        <p:spPr>
          <a:xfrm>
            <a:off x="1462780" y="3405592"/>
            <a:ext cx="2025612" cy="600164"/>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Travel plan approved,</a:t>
            </a:r>
          </a:p>
          <a:p>
            <a:r>
              <a:rPr lang="en-US" sz="1100" dirty="0">
                <a:latin typeface="Poppins" panose="00000500000000000000" pitchFamily="50" charset="0"/>
                <a:cs typeface="Poppins" panose="00000500000000000000" pitchFamily="50" charset="0"/>
              </a:rPr>
              <a:t>Share the plan through</a:t>
            </a:r>
          </a:p>
          <a:p>
            <a:r>
              <a:rPr lang="en-US" sz="1100" dirty="0">
                <a:latin typeface="Poppins" panose="00000500000000000000" pitchFamily="50" charset="0"/>
                <a:cs typeface="Poppins" panose="00000500000000000000" pitchFamily="50" charset="0"/>
              </a:rPr>
              <a:t>QR</a:t>
            </a:r>
          </a:p>
        </p:txBody>
      </p:sp>
      <p:grpSp>
        <p:nvGrpSpPr>
          <p:cNvPr id="5143" name="Group 5142">
            <a:extLst>
              <a:ext uri="{FF2B5EF4-FFF2-40B4-BE49-F238E27FC236}">
                <a16:creationId xmlns:a16="http://schemas.microsoft.com/office/drawing/2014/main" id="{27AD1A14-1784-81F4-9501-C4100825D8A6}"/>
              </a:ext>
            </a:extLst>
          </p:cNvPr>
          <p:cNvGrpSpPr/>
          <p:nvPr/>
        </p:nvGrpSpPr>
        <p:grpSpPr>
          <a:xfrm>
            <a:off x="3662117" y="1088627"/>
            <a:ext cx="461072" cy="457571"/>
            <a:chOff x="1628078" y="1051500"/>
            <a:chExt cx="621792" cy="617071"/>
          </a:xfrm>
        </p:grpSpPr>
        <p:sp>
          <p:nvSpPr>
            <p:cNvPr id="5140" name="Oval 5139">
              <a:extLst>
                <a:ext uri="{FF2B5EF4-FFF2-40B4-BE49-F238E27FC236}">
                  <a16:creationId xmlns:a16="http://schemas.microsoft.com/office/drawing/2014/main" id="{F1C708FE-323C-0DCF-462A-C31E671C0D28}"/>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2" name="Graphic 5141" descr="Checkmark">
              <a:extLst>
                <a:ext uri="{FF2B5EF4-FFF2-40B4-BE49-F238E27FC236}">
                  <a16:creationId xmlns:a16="http://schemas.microsoft.com/office/drawing/2014/main" id="{D282E0EE-BB6E-1914-BF2F-CC2D839E2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45" name="Group 5144">
            <a:extLst>
              <a:ext uri="{FF2B5EF4-FFF2-40B4-BE49-F238E27FC236}">
                <a16:creationId xmlns:a16="http://schemas.microsoft.com/office/drawing/2014/main" id="{E0B848FD-6E6C-CEB1-5EF3-C7142B94F8C0}"/>
              </a:ext>
            </a:extLst>
          </p:cNvPr>
          <p:cNvGrpSpPr/>
          <p:nvPr/>
        </p:nvGrpSpPr>
        <p:grpSpPr>
          <a:xfrm>
            <a:off x="4489051" y="1088627"/>
            <a:ext cx="461072" cy="457571"/>
            <a:chOff x="1628078" y="1051500"/>
            <a:chExt cx="621792" cy="617071"/>
          </a:xfrm>
        </p:grpSpPr>
        <p:sp>
          <p:nvSpPr>
            <p:cNvPr id="5146" name="Oval 5145">
              <a:extLst>
                <a:ext uri="{FF2B5EF4-FFF2-40B4-BE49-F238E27FC236}">
                  <a16:creationId xmlns:a16="http://schemas.microsoft.com/office/drawing/2014/main" id="{61977A01-651B-807C-70DF-A58F86AB9182}"/>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7" name="Graphic 5146" descr="Checkmark">
              <a:extLst>
                <a:ext uri="{FF2B5EF4-FFF2-40B4-BE49-F238E27FC236}">
                  <a16:creationId xmlns:a16="http://schemas.microsoft.com/office/drawing/2014/main" id="{961ACDCC-47F6-88F1-DE6D-750DE530DA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48" name="Group 5147">
            <a:extLst>
              <a:ext uri="{FF2B5EF4-FFF2-40B4-BE49-F238E27FC236}">
                <a16:creationId xmlns:a16="http://schemas.microsoft.com/office/drawing/2014/main" id="{B0F156D2-918C-A047-2494-2CCCC2E40E43}"/>
              </a:ext>
            </a:extLst>
          </p:cNvPr>
          <p:cNvGrpSpPr/>
          <p:nvPr/>
        </p:nvGrpSpPr>
        <p:grpSpPr>
          <a:xfrm>
            <a:off x="5315985" y="1088627"/>
            <a:ext cx="461072" cy="457571"/>
            <a:chOff x="1628078" y="1051500"/>
            <a:chExt cx="621792" cy="617071"/>
          </a:xfrm>
        </p:grpSpPr>
        <p:sp>
          <p:nvSpPr>
            <p:cNvPr id="5149" name="Oval 5148">
              <a:extLst>
                <a:ext uri="{FF2B5EF4-FFF2-40B4-BE49-F238E27FC236}">
                  <a16:creationId xmlns:a16="http://schemas.microsoft.com/office/drawing/2014/main" id="{3199B563-C1CD-86E4-6D72-79CA880AD0D1}"/>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0" name="Graphic 5149" descr="Checkmark">
              <a:extLst>
                <a:ext uri="{FF2B5EF4-FFF2-40B4-BE49-F238E27FC236}">
                  <a16:creationId xmlns:a16="http://schemas.microsoft.com/office/drawing/2014/main" id="{8BEE04D8-E583-D6D8-7848-2DF14CD3A4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1" name="Group 5150">
            <a:extLst>
              <a:ext uri="{FF2B5EF4-FFF2-40B4-BE49-F238E27FC236}">
                <a16:creationId xmlns:a16="http://schemas.microsoft.com/office/drawing/2014/main" id="{0EF2E336-F912-7D22-3E19-2E09C1B6111A}"/>
              </a:ext>
            </a:extLst>
          </p:cNvPr>
          <p:cNvGrpSpPr/>
          <p:nvPr/>
        </p:nvGrpSpPr>
        <p:grpSpPr>
          <a:xfrm>
            <a:off x="6142919" y="1088627"/>
            <a:ext cx="461072" cy="457571"/>
            <a:chOff x="1628078" y="1051500"/>
            <a:chExt cx="621792" cy="617071"/>
          </a:xfrm>
        </p:grpSpPr>
        <p:sp>
          <p:nvSpPr>
            <p:cNvPr id="5152" name="Oval 5151">
              <a:extLst>
                <a:ext uri="{FF2B5EF4-FFF2-40B4-BE49-F238E27FC236}">
                  <a16:creationId xmlns:a16="http://schemas.microsoft.com/office/drawing/2014/main" id="{822E3C32-503D-A7E3-78B5-4AFD67164C59}"/>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3" name="Graphic 5152" descr="Checkmark">
              <a:extLst>
                <a:ext uri="{FF2B5EF4-FFF2-40B4-BE49-F238E27FC236}">
                  <a16:creationId xmlns:a16="http://schemas.microsoft.com/office/drawing/2014/main" id="{E299219F-A9B5-EF8E-375F-244E3FBA99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4" name="Group 5153">
            <a:extLst>
              <a:ext uri="{FF2B5EF4-FFF2-40B4-BE49-F238E27FC236}">
                <a16:creationId xmlns:a16="http://schemas.microsoft.com/office/drawing/2014/main" id="{3FEAF639-A057-644F-3112-86A0278B8CDC}"/>
              </a:ext>
            </a:extLst>
          </p:cNvPr>
          <p:cNvGrpSpPr/>
          <p:nvPr/>
        </p:nvGrpSpPr>
        <p:grpSpPr>
          <a:xfrm>
            <a:off x="6969853" y="1088627"/>
            <a:ext cx="461072" cy="457571"/>
            <a:chOff x="1628078" y="1051500"/>
            <a:chExt cx="621792" cy="617071"/>
          </a:xfrm>
        </p:grpSpPr>
        <p:sp>
          <p:nvSpPr>
            <p:cNvPr id="5155" name="Oval 5154">
              <a:extLst>
                <a:ext uri="{FF2B5EF4-FFF2-40B4-BE49-F238E27FC236}">
                  <a16:creationId xmlns:a16="http://schemas.microsoft.com/office/drawing/2014/main" id="{45459E4A-D59B-FA8E-E86C-10C92DF8A0CE}"/>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6" name="Graphic 5155" descr="Checkmark">
              <a:extLst>
                <a:ext uri="{FF2B5EF4-FFF2-40B4-BE49-F238E27FC236}">
                  <a16:creationId xmlns:a16="http://schemas.microsoft.com/office/drawing/2014/main" id="{F0808BC7-4494-A9C7-519D-178C05EFED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7" name="Group 5156">
            <a:extLst>
              <a:ext uri="{FF2B5EF4-FFF2-40B4-BE49-F238E27FC236}">
                <a16:creationId xmlns:a16="http://schemas.microsoft.com/office/drawing/2014/main" id="{C10EF279-CA41-E285-AB07-15A9C8E9A5FD}"/>
              </a:ext>
            </a:extLst>
          </p:cNvPr>
          <p:cNvGrpSpPr/>
          <p:nvPr/>
        </p:nvGrpSpPr>
        <p:grpSpPr>
          <a:xfrm>
            <a:off x="7796785" y="1088627"/>
            <a:ext cx="461072" cy="457571"/>
            <a:chOff x="1628078" y="1051500"/>
            <a:chExt cx="621792" cy="617071"/>
          </a:xfrm>
        </p:grpSpPr>
        <p:sp>
          <p:nvSpPr>
            <p:cNvPr id="5158" name="Oval 5157">
              <a:extLst>
                <a:ext uri="{FF2B5EF4-FFF2-40B4-BE49-F238E27FC236}">
                  <a16:creationId xmlns:a16="http://schemas.microsoft.com/office/drawing/2014/main" id="{45C6E8C4-D95A-562A-B465-206627B39D67}"/>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9" name="Graphic 5158" descr="Checkmark">
              <a:extLst>
                <a:ext uri="{FF2B5EF4-FFF2-40B4-BE49-F238E27FC236}">
                  <a16:creationId xmlns:a16="http://schemas.microsoft.com/office/drawing/2014/main" id="{9E1CA030-6D31-17F3-8340-0F8F09B2F0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cxnSp>
        <p:nvCxnSpPr>
          <p:cNvPr id="5161" name="Straight Connector 5160">
            <a:extLst>
              <a:ext uri="{FF2B5EF4-FFF2-40B4-BE49-F238E27FC236}">
                <a16:creationId xmlns:a16="http://schemas.microsoft.com/office/drawing/2014/main" id="{F2B95656-5305-922E-60A3-35AFE625C50C}"/>
              </a:ext>
            </a:extLst>
          </p:cNvPr>
          <p:cNvCxnSpPr>
            <a:cxnSpLocks/>
            <a:stCxn id="5140" idx="6"/>
            <a:endCxn id="5146" idx="2"/>
          </p:cNvCxnSpPr>
          <p:nvPr/>
        </p:nvCxnSpPr>
        <p:spPr>
          <a:xfrm>
            <a:off x="4123189"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3" name="Straight Connector 5162">
            <a:extLst>
              <a:ext uri="{FF2B5EF4-FFF2-40B4-BE49-F238E27FC236}">
                <a16:creationId xmlns:a16="http://schemas.microsoft.com/office/drawing/2014/main" id="{D395E9A3-273A-7332-5D96-02CFE40535BE}"/>
              </a:ext>
            </a:extLst>
          </p:cNvPr>
          <p:cNvCxnSpPr>
            <a:cxnSpLocks/>
          </p:cNvCxnSpPr>
          <p:nvPr/>
        </p:nvCxnSpPr>
        <p:spPr>
          <a:xfrm>
            <a:off x="4945682"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4" name="Straight Connector 5163">
            <a:extLst>
              <a:ext uri="{FF2B5EF4-FFF2-40B4-BE49-F238E27FC236}">
                <a16:creationId xmlns:a16="http://schemas.microsoft.com/office/drawing/2014/main" id="{03B2A760-DDC6-9B54-3953-FF4D012C1BD7}"/>
              </a:ext>
            </a:extLst>
          </p:cNvPr>
          <p:cNvCxnSpPr>
            <a:cxnSpLocks/>
          </p:cNvCxnSpPr>
          <p:nvPr/>
        </p:nvCxnSpPr>
        <p:spPr>
          <a:xfrm>
            <a:off x="5786241"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5" name="Straight Connector 5164">
            <a:extLst>
              <a:ext uri="{FF2B5EF4-FFF2-40B4-BE49-F238E27FC236}">
                <a16:creationId xmlns:a16="http://schemas.microsoft.com/office/drawing/2014/main" id="{D33323F5-B6F2-FED7-098B-7CA4988B0ED5}"/>
              </a:ext>
            </a:extLst>
          </p:cNvPr>
          <p:cNvCxnSpPr>
            <a:cxnSpLocks/>
          </p:cNvCxnSpPr>
          <p:nvPr/>
        </p:nvCxnSpPr>
        <p:spPr>
          <a:xfrm>
            <a:off x="6603991" y="1312756"/>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6" name="Straight Connector 5165">
            <a:extLst>
              <a:ext uri="{FF2B5EF4-FFF2-40B4-BE49-F238E27FC236}">
                <a16:creationId xmlns:a16="http://schemas.microsoft.com/office/drawing/2014/main" id="{E8B95928-6393-7A93-16D9-8A15AA5627F4}"/>
              </a:ext>
            </a:extLst>
          </p:cNvPr>
          <p:cNvCxnSpPr>
            <a:cxnSpLocks/>
          </p:cNvCxnSpPr>
          <p:nvPr/>
        </p:nvCxnSpPr>
        <p:spPr>
          <a:xfrm>
            <a:off x="7409403" y="1312756"/>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67" name="Picture 10" descr="QR code - Wikipedia">
            <a:extLst>
              <a:ext uri="{FF2B5EF4-FFF2-40B4-BE49-F238E27FC236}">
                <a16:creationId xmlns:a16="http://schemas.microsoft.com/office/drawing/2014/main" id="{293A2426-D5AC-4BFB-AA5A-BC02E589B3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V="1">
            <a:off x="2515414" y="3758784"/>
            <a:ext cx="420301" cy="420301"/>
          </a:xfrm>
          <a:prstGeom prst="rect">
            <a:avLst/>
          </a:prstGeom>
          <a:noFill/>
          <a:extLst>
            <a:ext uri="{909E8E84-426E-40DD-AFC4-6F175D3DCCD1}">
              <a14:hiddenFill xmlns:a14="http://schemas.microsoft.com/office/drawing/2010/main">
                <a:solidFill>
                  <a:srgbClr val="FFFFFF"/>
                </a:solidFill>
              </a14:hiddenFill>
            </a:ext>
          </a:extLst>
        </p:spPr>
      </p:pic>
      <p:sp>
        <p:nvSpPr>
          <p:cNvPr id="5168" name="TextBox 5167">
            <a:extLst>
              <a:ext uri="{FF2B5EF4-FFF2-40B4-BE49-F238E27FC236}">
                <a16:creationId xmlns:a16="http://schemas.microsoft.com/office/drawing/2014/main" id="{1183438D-6771-1C94-9972-F4D03C119AA0}"/>
              </a:ext>
            </a:extLst>
          </p:cNvPr>
          <p:cNvSpPr txBox="1"/>
          <p:nvPr/>
        </p:nvSpPr>
        <p:spPr>
          <a:xfrm>
            <a:off x="3625182" y="5105682"/>
            <a:ext cx="3914876" cy="1631216"/>
          </a:xfrm>
          <a:prstGeom prst="rect">
            <a:avLst/>
          </a:prstGeom>
          <a:noFill/>
        </p:spPr>
        <p:txBody>
          <a:bodyPr wrap="square" rtlCol="0">
            <a:spAutoFit/>
          </a:bodyPr>
          <a:lstStyle/>
          <a:p>
            <a:r>
              <a:rPr lang="en-US" sz="1600" dirty="0">
                <a:latin typeface="Poppins" panose="00000500000000000000" pitchFamily="50" charset="0"/>
                <a:cs typeface="Poppins" panose="00000500000000000000" pitchFamily="50" charset="0"/>
              </a:rPr>
              <a:t>Other features</a:t>
            </a:r>
          </a:p>
          <a:p>
            <a:pPr marL="285750" indent="-285750">
              <a:buFontTx/>
              <a:buChar char="-"/>
            </a:pPr>
            <a:r>
              <a:rPr lang="en-US" sz="1600" dirty="0">
                <a:latin typeface="Poppins" panose="00000500000000000000" pitchFamily="50" charset="0"/>
                <a:cs typeface="Poppins" panose="00000500000000000000" pitchFamily="50" charset="0"/>
              </a:rPr>
              <a:t>Connect features through API</a:t>
            </a:r>
          </a:p>
          <a:p>
            <a:pPr marL="285750" indent="-285750">
              <a:buFontTx/>
              <a:buChar char="-"/>
            </a:pPr>
            <a:r>
              <a:rPr lang="en-US" sz="1600" dirty="0">
                <a:latin typeface="Poppins" panose="00000500000000000000" pitchFamily="50" charset="0"/>
                <a:cs typeface="Poppins" panose="00000500000000000000" pitchFamily="50" charset="0"/>
              </a:rPr>
              <a:t>Service providers can send promotions</a:t>
            </a:r>
          </a:p>
          <a:p>
            <a:r>
              <a:rPr lang="en-US" dirty="0">
                <a:latin typeface="Poppins" panose="00000500000000000000" pitchFamily="50" charset="0"/>
                <a:cs typeface="Poppins" panose="00000500000000000000" pitchFamily="50" charset="0"/>
              </a:rPr>
              <a:t> </a:t>
            </a:r>
          </a:p>
          <a:p>
            <a:pPr marL="285750" indent="-285750">
              <a:buFontTx/>
              <a:buChar char="-"/>
            </a:pPr>
            <a:endParaRPr lang="en-US" dirty="0">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28095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143"/>
                                        </p:tgtEl>
                                        <p:attrNameLst>
                                          <p:attrName>style.visibility</p:attrName>
                                        </p:attrNameLst>
                                      </p:cBhvr>
                                      <p:to>
                                        <p:strVal val="visible"/>
                                      </p:to>
                                    </p:set>
                                    <p:animEffect transition="in" filter="fade">
                                      <p:cBhvr>
                                        <p:cTn id="40" dur="500"/>
                                        <p:tgtEl>
                                          <p:spTgt spid="51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5161"/>
                                        </p:tgtEl>
                                        <p:attrNameLst>
                                          <p:attrName>style.visibility</p:attrName>
                                        </p:attrNameLst>
                                      </p:cBhvr>
                                      <p:to>
                                        <p:strVal val="visible"/>
                                      </p:to>
                                    </p:set>
                                    <p:animEffect transition="in" filter="fade">
                                      <p:cBhvr>
                                        <p:cTn id="60" dur="500"/>
                                        <p:tgtEl>
                                          <p:spTgt spid="5161"/>
                                        </p:tgtEl>
                                      </p:cBhvr>
                                    </p:animEffect>
                                  </p:childTnLst>
                                </p:cTn>
                              </p:par>
                              <p:par>
                                <p:cTn id="61" presetID="10" presetClass="entr" presetSubtype="0" fill="hold" nodeType="withEffect">
                                  <p:stCondLst>
                                    <p:cond delay="0"/>
                                  </p:stCondLst>
                                  <p:childTnLst>
                                    <p:set>
                                      <p:cBhvr>
                                        <p:cTn id="62" dur="1" fill="hold">
                                          <p:stCondLst>
                                            <p:cond delay="0"/>
                                          </p:stCondLst>
                                        </p:cTn>
                                        <p:tgtEl>
                                          <p:spTgt spid="5145"/>
                                        </p:tgtEl>
                                        <p:attrNameLst>
                                          <p:attrName>style.visibility</p:attrName>
                                        </p:attrNameLst>
                                      </p:cBhvr>
                                      <p:to>
                                        <p:strVal val="visible"/>
                                      </p:to>
                                    </p:set>
                                    <p:animEffect transition="in" filter="fade">
                                      <p:cBhvr>
                                        <p:cTn id="63" dur="500"/>
                                        <p:tgtEl>
                                          <p:spTgt spid="514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127"/>
                                        </p:tgtEl>
                                        <p:attrNameLst>
                                          <p:attrName>style.visibility</p:attrName>
                                        </p:attrNameLst>
                                      </p:cBhvr>
                                      <p:to>
                                        <p:strVal val="visible"/>
                                      </p:to>
                                    </p:set>
                                    <p:animEffect transition="in" filter="wipe(left)">
                                      <p:cBhvr>
                                        <p:cTn id="68" dur="500"/>
                                        <p:tgtEl>
                                          <p:spTgt spid="512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131"/>
                                        </p:tgtEl>
                                        <p:attrNameLst>
                                          <p:attrName>style.visibility</p:attrName>
                                        </p:attrNameLst>
                                      </p:cBhvr>
                                      <p:to>
                                        <p:strVal val="visible"/>
                                      </p:to>
                                    </p:set>
                                    <p:animEffect transition="in" filter="wipe(left)">
                                      <p:cBhvr>
                                        <p:cTn id="71" dur="500"/>
                                        <p:tgtEl>
                                          <p:spTgt spid="51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par>
                                <p:cTn id="112" presetID="10" presetClass="entr" presetSubtype="0" fill="hold" nodeType="withEffect">
                                  <p:stCondLst>
                                    <p:cond delay="0"/>
                                  </p:stCondLst>
                                  <p:childTnLst>
                                    <p:set>
                                      <p:cBhvr>
                                        <p:cTn id="113" dur="1" fill="hold">
                                          <p:stCondLst>
                                            <p:cond delay="0"/>
                                          </p:stCondLst>
                                        </p:cTn>
                                        <p:tgtEl>
                                          <p:spTgt spid="5120"/>
                                        </p:tgtEl>
                                        <p:attrNameLst>
                                          <p:attrName>style.visibility</p:attrName>
                                        </p:attrNameLst>
                                      </p:cBhvr>
                                      <p:to>
                                        <p:strVal val="visible"/>
                                      </p:to>
                                    </p:set>
                                    <p:animEffect transition="in" filter="fade">
                                      <p:cBhvr>
                                        <p:cTn id="114" dur="500"/>
                                        <p:tgtEl>
                                          <p:spTgt spid="5120"/>
                                        </p:tgtEl>
                                      </p:cBhvr>
                                    </p:animEffect>
                                  </p:childTnLst>
                                </p:cTn>
                              </p:par>
                              <p:par>
                                <p:cTn id="115" presetID="10" presetClass="entr" presetSubtype="0" fill="hold" nodeType="withEffect">
                                  <p:stCondLst>
                                    <p:cond delay="0"/>
                                  </p:stCondLst>
                                  <p:childTnLst>
                                    <p:set>
                                      <p:cBhvr>
                                        <p:cTn id="116" dur="1" fill="hold">
                                          <p:stCondLst>
                                            <p:cond delay="0"/>
                                          </p:stCondLst>
                                        </p:cTn>
                                        <p:tgtEl>
                                          <p:spTgt spid="5123"/>
                                        </p:tgtEl>
                                        <p:attrNameLst>
                                          <p:attrName>style.visibility</p:attrName>
                                        </p:attrNameLst>
                                      </p:cBhvr>
                                      <p:to>
                                        <p:strVal val="visible"/>
                                      </p:to>
                                    </p:set>
                                    <p:animEffect transition="in" filter="fade">
                                      <p:cBhvr>
                                        <p:cTn id="117" dur="500"/>
                                        <p:tgtEl>
                                          <p:spTgt spid="5123"/>
                                        </p:tgtEl>
                                      </p:cBhvr>
                                    </p:animEffect>
                                  </p:childTnLst>
                                </p:cTn>
                              </p:par>
                              <p:par>
                                <p:cTn id="118" presetID="10" presetClass="entr" presetSubtype="0" fill="hold" nodeType="withEffect">
                                  <p:stCondLst>
                                    <p:cond delay="0"/>
                                  </p:stCondLst>
                                  <p:childTnLst>
                                    <p:set>
                                      <p:cBhvr>
                                        <p:cTn id="119" dur="1" fill="hold">
                                          <p:stCondLst>
                                            <p:cond delay="0"/>
                                          </p:stCondLst>
                                        </p:cTn>
                                        <p:tgtEl>
                                          <p:spTgt spid="5163"/>
                                        </p:tgtEl>
                                        <p:attrNameLst>
                                          <p:attrName>style.visibility</p:attrName>
                                        </p:attrNameLst>
                                      </p:cBhvr>
                                      <p:to>
                                        <p:strVal val="visible"/>
                                      </p:to>
                                    </p:set>
                                    <p:animEffect transition="in" filter="fade">
                                      <p:cBhvr>
                                        <p:cTn id="120" dur="500"/>
                                        <p:tgtEl>
                                          <p:spTgt spid="5163"/>
                                        </p:tgtEl>
                                      </p:cBhvr>
                                    </p:animEffect>
                                  </p:childTnLst>
                                </p:cTn>
                              </p:par>
                              <p:par>
                                <p:cTn id="121" presetID="10" presetClass="entr" presetSubtype="0" fill="hold" nodeType="withEffect">
                                  <p:stCondLst>
                                    <p:cond delay="0"/>
                                  </p:stCondLst>
                                  <p:childTnLst>
                                    <p:set>
                                      <p:cBhvr>
                                        <p:cTn id="122" dur="1" fill="hold">
                                          <p:stCondLst>
                                            <p:cond delay="0"/>
                                          </p:stCondLst>
                                        </p:cTn>
                                        <p:tgtEl>
                                          <p:spTgt spid="5148"/>
                                        </p:tgtEl>
                                        <p:attrNameLst>
                                          <p:attrName>style.visibility</p:attrName>
                                        </p:attrNameLst>
                                      </p:cBhvr>
                                      <p:to>
                                        <p:strVal val="visible"/>
                                      </p:to>
                                    </p:set>
                                    <p:animEffect transition="in" filter="fade">
                                      <p:cBhvr>
                                        <p:cTn id="123" dur="500"/>
                                        <p:tgtEl>
                                          <p:spTgt spid="514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5133"/>
                                        </p:tgtEl>
                                        <p:attrNameLst>
                                          <p:attrName>style.visibility</p:attrName>
                                        </p:attrNameLst>
                                      </p:cBhvr>
                                      <p:to>
                                        <p:strVal val="visible"/>
                                      </p:to>
                                    </p:set>
                                    <p:animEffect transition="in" filter="wipe(right)">
                                      <p:cBhvr>
                                        <p:cTn id="128" dur="500"/>
                                        <p:tgtEl>
                                          <p:spTgt spid="5133"/>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5132"/>
                                        </p:tgtEl>
                                        <p:attrNameLst>
                                          <p:attrName>style.visibility</p:attrName>
                                        </p:attrNameLst>
                                      </p:cBhvr>
                                      <p:to>
                                        <p:strVal val="visible"/>
                                      </p:to>
                                    </p:set>
                                    <p:animEffect transition="in" filter="wipe(right)">
                                      <p:cBhvr>
                                        <p:cTn id="131" dur="500"/>
                                        <p:tgtEl>
                                          <p:spTgt spid="5132"/>
                                        </p:tgtEl>
                                      </p:cBhvr>
                                    </p:animEffect>
                                  </p:childTnLst>
                                </p:cTn>
                              </p:par>
                            </p:childTnLst>
                          </p:cTn>
                        </p:par>
                        <p:par>
                          <p:cTn id="132" fill="hold">
                            <p:stCondLst>
                              <p:cond delay="500"/>
                            </p:stCondLst>
                            <p:childTnLst>
                              <p:par>
                                <p:cTn id="133" presetID="10" presetClass="entr" presetSubtype="0" fill="hold" nodeType="afterEffect">
                                  <p:stCondLst>
                                    <p:cond delay="0"/>
                                  </p:stCondLst>
                                  <p:childTnLst>
                                    <p:set>
                                      <p:cBhvr>
                                        <p:cTn id="134" dur="1" fill="hold">
                                          <p:stCondLst>
                                            <p:cond delay="0"/>
                                          </p:stCondLst>
                                        </p:cTn>
                                        <p:tgtEl>
                                          <p:spTgt spid="5164"/>
                                        </p:tgtEl>
                                        <p:attrNameLst>
                                          <p:attrName>style.visibility</p:attrName>
                                        </p:attrNameLst>
                                      </p:cBhvr>
                                      <p:to>
                                        <p:strVal val="visible"/>
                                      </p:to>
                                    </p:set>
                                    <p:animEffect transition="in" filter="fade">
                                      <p:cBhvr>
                                        <p:cTn id="135" dur="500"/>
                                        <p:tgtEl>
                                          <p:spTgt spid="5164"/>
                                        </p:tgtEl>
                                      </p:cBhvr>
                                    </p:animEffect>
                                  </p:childTnLst>
                                </p:cTn>
                              </p:par>
                            </p:childTnLst>
                          </p:cTn>
                        </p:par>
                        <p:par>
                          <p:cTn id="136" fill="hold">
                            <p:stCondLst>
                              <p:cond delay="1000"/>
                            </p:stCondLst>
                            <p:childTnLst>
                              <p:par>
                                <p:cTn id="137" presetID="10" presetClass="entr" presetSubtype="0" fill="hold" nodeType="afterEffect">
                                  <p:stCondLst>
                                    <p:cond delay="0"/>
                                  </p:stCondLst>
                                  <p:childTnLst>
                                    <p:set>
                                      <p:cBhvr>
                                        <p:cTn id="138" dur="1" fill="hold">
                                          <p:stCondLst>
                                            <p:cond delay="0"/>
                                          </p:stCondLst>
                                        </p:cTn>
                                        <p:tgtEl>
                                          <p:spTgt spid="5151"/>
                                        </p:tgtEl>
                                        <p:attrNameLst>
                                          <p:attrName>style.visibility</p:attrName>
                                        </p:attrNameLst>
                                      </p:cBhvr>
                                      <p:to>
                                        <p:strVal val="visible"/>
                                      </p:to>
                                    </p:set>
                                    <p:animEffect transition="in" filter="fade">
                                      <p:cBhvr>
                                        <p:cTn id="139" dur="500"/>
                                        <p:tgtEl>
                                          <p:spTgt spid="515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nodeType="clickEffect">
                                  <p:stCondLst>
                                    <p:cond delay="0"/>
                                  </p:stCondLst>
                                  <p:childTnLst>
                                    <p:set>
                                      <p:cBhvr>
                                        <p:cTn id="143" dur="1" fill="hold">
                                          <p:stCondLst>
                                            <p:cond delay="0"/>
                                          </p:stCondLst>
                                        </p:cTn>
                                        <p:tgtEl>
                                          <p:spTgt spid="5136"/>
                                        </p:tgtEl>
                                        <p:attrNameLst>
                                          <p:attrName>style.visibility</p:attrName>
                                        </p:attrNameLst>
                                      </p:cBhvr>
                                      <p:to>
                                        <p:strVal val="visible"/>
                                      </p:to>
                                    </p:set>
                                    <p:animEffect transition="in" filter="wipe(right)">
                                      <p:cBhvr>
                                        <p:cTn id="144" dur="500"/>
                                        <p:tgtEl>
                                          <p:spTgt spid="5136"/>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5137"/>
                                        </p:tgtEl>
                                        <p:attrNameLst>
                                          <p:attrName>style.visibility</p:attrName>
                                        </p:attrNameLst>
                                      </p:cBhvr>
                                      <p:to>
                                        <p:strVal val="visible"/>
                                      </p:to>
                                    </p:set>
                                    <p:animEffect transition="in" filter="wipe(right)">
                                      <p:cBhvr>
                                        <p:cTn id="147" dur="500"/>
                                        <p:tgtEl>
                                          <p:spTgt spid="5137"/>
                                        </p:tgtEl>
                                      </p:cBhvr>
                                    </p:animEffect>
                                  </p:childTnLst>
                                </p:cTn>
                              </p:par>
                              <p:par>
                                <p:cTn id="148" presetID="10" presetClass="entr" presetSubtype="0" fill="hold" nodeType="withEffect">
                                  <p:stCondLst>
                                    <p:cond delay="0"/>
                                  </p:stCondLst>
                                  <p:childTnLst>
                                    <p:set>
                                      <p:cBhvr>
                                        <p:cTn id="149" dur="1" fill="hold">
                                          <p:stCondLst>
                                            <p:cond delay="0"/>
                                          </p:stCondLst>
                                        </p:cTn>
                                        <p:tgtEl>
                                          <p:spTgt spid="5165"/>
                                        </p:tgtEl>
                                        <p:attrNameLst>
                                          <p:attrName>style.visibility</p:attrName>
                                        </p:attrNameLst>
                                      </p:cBhvr>
                                      <p:to>
                                        <p:strVal val="visible"/>
                                      </p:to>
                                    </p:set>
                                    <p:animEffect transition="in" filter="fade">
                                      <p:cBhvr>
                                        <p:cTn id="150" dur="500"/>
                                        <p:tgtEl>
                                          <p:spTgt spid="5165"/>
                                        </p:tgtEl>
                                      </p:cBhvr>
                                    </p:animEffect>
                                  </p:childTnLst>
                                </p:cTn>
                              </p:par>
                              <p:par>
                                <p:cTn id="151" presetID="10" presetClass="entr" presetSubtype="0" fill="hold" nodeType="withEffect">
                                  <p:stCondLst>
                                    <p:cond delay="0"/>
                                  </p:stCondLst>
                                  <p:childTnLst>
                                    <p:set>
                                      <p:cBhvr>
                                        <p:cTn id="152" dur="1" fill="hold">
                                          <p:stCondLst>
                                            <p:cond delay="0"/>
                                          </p:stCondLst>
                                        </p:cTn>
                                        <p:tgtEl>
                                          <p:spTgt spid="5154"/>
                                        </p:tgtEl>
                                        <p:attrNameLst>
                                          <p:attrName>style.visibility</p:attrName>
                                        </p:attrNameLst>
                                      </p:cBhvr>
                                      <p:to>
                                        <p:strVal val="visible"/>
                                      </p:to>
                                    </p:set>
                                    <p:animEffect transition="in" filter="fade">
                                      <p:cBhvr>
                                        <p:cTn id="153" dur="500"/>
                                        <p:tgtEl>
                                          <p:spTgt spid="51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139"/>
                                        </p:tgtEl>
                                        <p:attrNameLst>
                                          <p:attrName>style.visibility</p:attrName>
                                        </p:attrNameLst>
                                      </p:cBhvr>
                                      <p:to>
                                        <p:strVal val="visible"/>
                                      </p:to>
                                    </p:set>
                                    <p:animEffect transition="in" filter="wipe(right)">
                                      <p:cBhvr>
                                        <p:cTn id="158" dur="500"/>
                                        <p:tgtEl>
                                          <p:spTgt spid="5139"/>
                                        </p:tgtEl>
                                      </p:cBhvr>
                                    </p:animEffect>
                                  </p:childTnLst>
                                </p:cTn>
                              </p:par>
                              <p:par>
                                <p:cTn id="159" presetID="22" presetClass="entr" presetSubtype="2" fill="hold" nodeType="withEffect">
                                  <p:stCondLst>
                                    <p:cond delay="0"/>
                                  </p:stCondLst>
                                  <p:childTnLst>
                                    <p:set>
                                      <p:cBhvr>
                                        <p:cTn id="160" dur="1" fill="hold">
                                          <p:stCondLst>
                                            <p:cond delay="0"/>
                                          </p:stCondLst>
                                        </p:cTn>
                                        <p:tgtEl>
                                          <p:spTgt spid="5138"/>
                                        </p:tgtEl>
                                        <p:attrNameLst>
                                          <p:attrName>style.visibility</p:attrName>
                                        </p:attrNameLst>
                                      </p:cBhvr>
                                      <p:to>
                                        <p:strVal val="visible"/>
                                      </p:to>
                                    </p:set>
                                    <p:animEffect transition="in" filter="wipe(right)">
                                      <p:cBhvr>
                                        <p:cTn id="161" dur="500"/>
                                        <p:tgtEl>
                                          <p:spTgt spid="5138"/>
                                        </p:tgtEl>
                                      </p:cBhvr>
                                    </p:animEffect>
                                  </p:childTnLst>
                                </p:cTn>
                              </p:par>
                              <p:par>
                                <p:cTn id="162" presetID="10" presetClass="entr" presetSubtype="0" fill="hold" nodeType="withEffect">
                                  <p:stCondLst>
                                    <p:cond delay="0"/>
                                  </p:stCondLst>
                                  <p:childTnLst>
                                    <p:set>
                                      <p:cBhvr>
                                        <p:cTn id="163" dur="1" fill="hold">
                                          <p:stCondLst>
                                            <p:cond delay="0"/>
                                          </p:stCondLst>
                                        </p:cTn>
                                        <p:tgtEl>
                                          <p:spTgt spid="5166"/>
                                        </p:tgtEl>
                                        <p:attrNameLst>
                                          <p:attrName>style.visibility</p:attrName>
                                        </p:attrNameLst>
                                      </p:cBhvr>
                                      <p:to>
                                        <p:strVal val="visible"/>
                                      </p:to>
                                    </p:set>
                                    <p:animEffect transition="in" filter="fade">
                                      <p:cBhvr>
                                        <p:cTn id="164" dur="500"/>
                                        <p:tgtEl>
                                          <p:spTgt spid="5166"/>
                                        </p:tgtEl>
                                      </p:cBhvr>
                                    </p:animEffect>
                                  </p:childTnLst>
                                </p:cTn>
                              </p:par>
                              <p:par>
                                <p:cTn id="165" presetID="10" presetClass="entr" presetSubtype="0" fill="hold" nodeType="withEffect">
                                  <p:stCondLst>
                                    <p:cond delay="0"/>
                                  </p:stCondLst>
                                  <p:childTnLst>
                                    <p:set>
                                      <p:cBhvr>
                                        <p:cTn id="166" dur="1" fill="hold">
                                          <p:stCondLst>
                                            <p:cond delay="0"/>
                                          </p:stCondLst>
                                        </p:cTn>
                                        <p:tgtEl>
                                          <p:spTgt spid="5157"/>
                                        </p:tgtEl>
                                        <p:attrNameLst>
                                          <p:attrName>style.visibility</p:attrName>
                                        </p:attrNameLst>
                                      </p:cBhvr>
                                      <p:to>
                                        <p:strVal val="visible"/>
                                      </p:to>
                                    </p:set>
                                    <p:animEffect transition="in" filter="fade">
                                      <p:cBhvr>
                                        <p:cTn id="167" dur="500"/>
                                        <p:tgtEl>
                                          <p:spTgt spid="5157"/>
                                        </p:tgtEl>
                                      </p:cBhvr>
                                    </p:animEffect>
                                  </p:childTnLst>
                                </p:cTn>
                              </p:par>
                              <p:par>
                                <p:cTn id="168" presetID="22" presetClass="entr" presetSubtype="2" fill="hold" nodeType="withEffect">
                                  <p:stCondLst>
                                    <p:cond delay="0"/>
                                  </p:stCondLst>
                                  <p:childTnLst>
                                    <p:set>
                                      <p:cBhvr>
                                        <p:cTn id="169" dur="1" fill="hold">
                                          <p:stCondLst>
                                            <p:cond delay="0"/>
                                          </p:stCondLst>
                                        </p:cTn>
                                        <p:tgtEl>
                                          <p:spTgt spid="5167"/>
                                        </p:tgtEl>
                                        <p:attrNameLst>
                                          <p:attrName>style.visibility</p:attrName>
                                        </p:attrNameLst>
                                      </p:cBhvr>
                                      <p:to>
                                        <p:strVal val="visible"/>
                                      </p:to>
                                    </p:set>
                                    <p:animEffect transition="in" filter="wipe(right)">
                                      <p:cBhvr>
                                        <p:cTn id="170" dur="500"/>
                                        <p:tgtEl>
                                          <p:spTgt spid="516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168"/>
                                        </p:tgtEl>
                                        <p:attrNameLst>
                                          <p:attrName>style.visibility</p:attrName>
                                        </p:attrNameLst>
                                      </p:cBhvr>
                                      <p:to>
                                        <p:strVal val="visible"/>
                                      </p:to>
                                    </p:set>
                                    <p:animEffect transition="in" filter="fade">
                                      <p:cBhvr>
                                        <p:cTn id="175" dur="500"/>
                                        <p:tgtEl>
                                          <p:spTgt spid="5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5" grpId="0" animBg="1"/>
      <p:bldP spid="16" grpId="0" animBg="1"/>
      <p:bldP spid="24" grpId="0"/>
      <p:bldP spid="27" grpId="0" animBg="1"/>
      <p:bldP spid="34" grpId="0"/>
      <p:bldP spid="36" grpId="0" animBg="1"/>
      <p:bldP spid="39" grpId="0" animBg="1"/>
      <p:bldP spid="40" grpId="0" animBg="1"/>
      <p:bldP spid="47" grpId="0" animBg="1"/>
      <p:bldP spid="50" grpId="0" animBg="1"/>
      <p:bldP spid="55" grpId="0" animBg="1"/>
      <p:bldP spid="5131" grpId="0"/>
      <p:bldP spid="5132" grpId="0"/>
      <p:bldP spid="5137" grpId="0"/>
      <p:bldP spid="5139" grpId="0"/>
      <p:bldP spid="51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E5C9B2-3F08-9C2B-19AE-997E93533A8D}"/>
              </a:ext>
            </a:extLst>
          </p:cNvPr>
          <p:cNvPicPr>
            <a:picLocks noChangeAspect="1"/>
          </p:cNvPicPr>
          <p:nvPr/>
        </p:nvPicPr>
        <p:blipFill rotWithShape="1">
          <a:blip r:embed="rId2">
            <a:extLst>
              <a:ext uri="{28A0092B-C50C-407E-A947-70E740481C1C}">
                <a14:useLocalDpi xmlns:a14="http://schemas.microsoft.com/office/drawing/2010/main" val="0"/>
              </a:ext>
            </a:extLst>
          </a:blip>
          <a:srcRect l="49292" b="3673"/>
          <a:stretch/>
        </p:blipFill>
        <p:spPr>
          <a:xfrm>
            <a:off x="0" y="1"/>
            <a:ext cx="5394960" cy="6858000"/>
          </a:xfrm>
          <a:prstGeom prst="rect">
            <a:avLst/>
          </a:prstGeom>
        </p:spPr>
      </p:pic>
      <p:sp>
        <p:nvSpPr>
          <p:cNvPr id="6" name="Rectangle 5">
            <a:extLst>
              <a:ext uri="{FF2B5EF4-FFF2-40B4-BE49-F238E27FC236}">
                <a16:creationId xmlns:a16="http://schemas.microsoft.com/office/drawing/2014/main" id="{BB1E5A57-2C1B-ADEE-4BB0-78837CF65BDB}"/>
              </a:ext>
            </a:extLst>
          </p:cNvPr>
          <p:cNvSpPr/>
          <p:nvPr/>
        </p:nvSpPr>
        <p:spPr>
          <a:xfrm>
            <a:off x="0" y="0"/>
            <a:ext cx="5394960" cy="6906409"/>
          </a:xfrm>
          <a:prstGeom prst="rect">
            <a:avLst/>
          </a:prstGeom>
          <a:solidFill>
            <a:srgbClr val="00206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550106" y="2484864"/>
            <a:ext cx="4169898" cy="1325563"/>
          </a:xfrm>
        </p:spPr>
        <p:txBody>
          <a:bodyPr/>
          <a:lstStyle/>
          <a:p>
            <a:r>
              <a:rPr lang="en-US" b="0" i="0" dirty="0">
                <a:solidFill>
                  <a:schemeClr val="bg1"/>
                </a:solidFill>
                <a:effectLst/>
                <a:latin typeface="Montserrat" panose="02000505000000020004" pitchFamily="2" charset="0"/>
              </a:rPr>
              <a:t>Methodology</a:t>
            </a:r>
            <a:endParaRPr lang="en-US" dirty="0">
              <a:solidFill>
                <a:schemeClr val="bg1"/>
              </a:solidFill>
              <a:latin typeface="Montserrat" panose="02000505000000020004" pitchFamily="2" charset="0"/>
            </a:endParaRPr>
          </a:p>
        </p:txBody>
      </p:sp>
      <p:graphicFrame>
        <p:nvGraphicFramePr>
          <p:cNvPr id="4" name="Diagram 3">
            <a:extLst>
              <a:ext uri="{FF2B5EF4-FFF2-40B4-BE49-F238E27FC236}">
                <a16:creationId xmlns:a16="http://schemas.microsoft.com/office/drawing/2014/main" id="{74704A8C-069D-CE26-0A45-BE2C48195551}"/>
              </a:ext>
            </a:extLst>
          </p:cNvPr>
          <p:cNvGraphicFramePr/>
          <p:nvPr>
            <p:extLst>
              <p:ext uri="{D42A27DB-BD31-4B8C-83A1-F6EECF244321}">
                <p14:modId xmlns:p14="http://schemas.microsoft.com/office/powerpoint/2010/main" val="4163084590"/>
              </p:ext>
            </p:extLst>
          </p:nvPr>
        </p:nvGraphicFramePr>
        <p:xfrm>
          <a:off x="5394960" y="976422"/>
          <a:ext cx="6896848" cy="530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B6483376-49D1-C944-79B9-AA371B75C781}"/>
              </a:ext>
            </a:extLst>
          </p:cNvPr>
          <p:cNvSpPr txBox="1">
            <a:spLocks/>
          </p:cNvSpPr>
          <p:nvPr/>
        </p:nvSpPr>
        <p:spPr>
          <a:xfrm>
            <a:off x="7175109" y="-290512"/>
            <a:ext cx="50168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2060"/>
                </a:solidFill>
                <a:latin typeface="Montserrat" panose="02000505000000020004" pitchFamily="2" charset="0"/>
              </a:rPr>
              <a:t>Waterfall Model</a:t>
            </a:r>
          </a:p>
        </p:txBody>
      </p:sp>
      <p:sp>
        <p:nvSpPr>
          <p:cNvPr id="7" name="Title 1">
            <a:extLst>
              <a:ext uri="{FF2B5EF4-FFF2-40B4-BE49-F238E27FC236}">
                <a16:creationId xmlns:a16="http://schemas.microsoft.com/office/drawing/2014/main" id="{536862FA-56D8-1615-E1BA-B75EE85BE8D8}"/>
              </a:ext>
            </a:extLst>
          </p:cNvPr>
          <p:cNvSpPr txBox="1">
            <a:spLocks/>
          </p:cNvSpPr>
          <p:nvPr/>
        </p:nvSpPr>
        <p:spPr>
          <a:xfrm>
            <a:off x="851989" y="5881578"/>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42892412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670</Words>
  <Application>Microsoft Office PowerPoint</Application>
  <PresentationFormat>Widescreen</PresentationFormat>
  <Paragraphs>98</Paragraphs>
  <Slides>13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brusaha</vt:lpstr>
      <vt:lpstr>Calibri</vt:lpstr>
      <vt:lpstr>Calibri Light</vt:lpstr>
      <vt:lpstr>Montserrat</vt:lpstr>
      <vt:lpstr>Poppins</vt:lpstr>
      <vt:lpstr>Office Theme</vt:lpstr>
      <vt:lpstr>Leisure Diary</vt:lpstr>
      <vt:lpstr>Outline</vt:lpstr>
      <vt:lpstr>Introduction</vt:lpstr>
      <vt:lpstr>Background and Motivation</vt:lpstr>
      <vt:lpstr>Problems</vt:lpstr>
      <vt:lpstr>PowerPoint Presentation</vt:lpstr>
      <vt:lpstr>Proposed solution</vt:lpstr>
      <vt:lpstr>Design of the application</vt:lpstr>
      <vt:lpstr>Methodology</vt:lpstr>
      <vt:lpstr>Technologies &amp; Resources</vt:lpstr>
      <vt:lpstr>Conclusion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Leisure Diary</dc:title>
  <dc:creator>Sabith Fariq</dc:creator>
  <cp:lastModifiedBy>Sabith Fariq</cp:lastModifiedBy>
  <cp:revision>31</cp:revision>
  <dcterms:created xsi:type="dcterms:W3CDTF">2022-12-26T18:13:11Z</dcterms:created>
  <dcterms:modified xsi:type="dcterms:W3CDTF">2023-03-29T18:36:34Z</dcterms:modified>
</cp:coreProperties>
</file>